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03.11.2013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DRA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4294214" cy="4508925"/>
          </a:xfrm>
          <a:prstGeom prst="rect">
            <a:avLst/>
          </a:prstGeom>
          <a:noFill/>
        </p:spPr>
      </p:pic>
      <p:pic>
        <p:nvPicPr>
          <p:cNvPr id="1027" name="Picture 3" descr="C:\Users\hp\Desktop\DRAW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57166"/>
            <a:ext cx="3505200" cy="4071966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3500430" y="5214950"/>
            <a:ext cx="2031518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DRAW</a:t>
            </a:r>
            <a:endParaRPr lang="tr-T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COL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3264584" cy="3214710"/>
          </a:xfrm>
          <a:prstGeom prst="rect">
            <a:avLst/>
          </a:prstGeom>
          <a:noFill/>
        </p:spPr>
      </p:pic>
      <p:pic>
        <p:nvPicPr>
          <p:cNvPr id="2051" name="Picture 3" descr="C:\Users\hp\Desktop\COLOR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714356"/>
            <a:ext cx="2962290" cy="2935305"/>
          </a:xfrm>
          <a:prstGeom prst="rect">
            <a:avLst/>
          </a:prstGeom>
          <a:noFill/>
        </p:spPr>
      </p:pic>
      <p:sp>
        <p:nvSpPr>
          <p:cNvPr id="4" name="3 Dikdörtgen"/>
          <p:cNvSpPr/>
          <p:nvPr/>
        </p:nvSpPr>
        <p:spPr>
          <a:xfrm>
            <a:off x="2857488" y="4071942"/>
            <a:ext cx="321471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COLOR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428992" y="5500702"/>
            <a:ext cx="191058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PAINT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cutbwunlabeled_p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3333746" cy="3571899"/>
          </a:xfrm>
          <a:prstGeom prst="rect">
            <a:avLst/>
          </a:prstGeom>
          <a:noFill/>
        </p:spPr>
      </p:pic>
      <p:pic>
        <p:nvPicPr>
          <p:cNvPr id="3075" name="Picture 3" descr="C:\Users\hp\Desktop\can-stock-photo_csp69209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857232"/>
            <a:ext cx="3318062" cy="3465532"/>
          </a:xfrm>
          <a:prstGeom prst="rect">
            <a:avLst/>
          </a:prstGeom>
          <a:noFill/>
        </p:spPr>
      </p:pic>
      <p:sp>
        <p:nvSpPr>
          <p:cNvPr id="4" name="3 Dikdörtgen"/>
          <p:cNvSpPr/>
          <p:nvPr/>
        </p:nvSpPr>
        <p:spPr>
          <a:xfrm>
            <a:off x="3571868" y="4929198"/>
            <a:ext cx="163259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CUT</a:t>
            </a:r>
            <a:endParaRPr lang="tr-T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PresentationFormat>Ekran Gösterisi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hp</cp:lastModifiedBy>
  <cp:revision>1</cp:revision>
  <dcterms:created xsi:type="dcterms:W3CDTF">2013-11-03T21:47:45Z</dcterms:created>
  <dcterms:modified xsi:type="dcterms:W3CDTF">2013-11-03T21:57:08Z</dcterms:modified>
</cp:coreProperties>
</file>