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2" r:id="rId9"/>
    <p:sldId id="267" r:id="rId10"/>
    <p:sldId id="266" r:id="rId11"/>
    <p:sldId id="261" r:id="rId12"/>
    <p:sldId id="268" r:id="rId13"/>
    <p:sldId id="269" r:id="rId14"/>
    <p:sldId id="272" r:id="rId15"/>
    <p:sldId id="271" r:id="rId16"/>
    <p:sldId id="270" r:id="rId17"/>
    <p:sldId id="274" r:id="rId18"/>
    <p:sldId id="277" r:id="rId19"/>
    <p:sldId id="276" r:id="rId20"/>
    <p:sldId id="275" r:id="rId21"/>
    <p:sldId id="273" r:id="rId22"/>
    <p:sldId id="27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gitimim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11560" y="4958769"/>
            <a:ext cx="78550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197952" y="5570837"/>
            <a:ext cx="45592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 err="1"/>
              <a:t>This</a:t>
            </a:r>
            <a:r>
              <a:rPr lang="tr-TR" sz="5400" dirty="0"/>
              <a:t> is a </a:t>
            </a:r>
            <a:r>
              <a:rPr lang="tr-TR" sz="5400" b="1" dirty="0" err="1"/>
              <a:t>book</a:t>
            </a:r>
            <a:r>
              <a:rPr lang="tr-TR" b="1" dirty="0"/>
              <a:t>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3744416" cy="3820574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979712" y="188640"/>
            <a:ext cx="42787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 err="1" smtClean="0"/>
              <a:t>What</a:t>
            </a:r>
            <a:r>
              <a:rPr lang="tr-TR" sz="5400" dirty="0" smtClean="0"/>
              <a:t> </a:t>
            </a:r>
            <a:r>
              <a:rPr lang="tr-TR" sz="5400" b="1" dirty="0"/>
              <a:t>is</a:t>
            </a:r>
            <a:r>
              <a:rPr lang="tr-TR" sz="5400" dirty="0"/>
              <a:t> </a:t>
            </a:r>
            <a:r>
              <a:rPr lang="tr-TR" sz="5400" dirty="0" err="1" smtClean="0"/>
              <a:t>this</a:t>
            </a:r>
            <a:r>
              <a:rPr lang="tr-TR" sz="5400" dirty="0" smtClean="0"/>
              <a:t> 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480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11560" y="4958769"/>
            <a:ext cx="78550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331640" y="5412432"/>
            <a:ext cx="6590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 err="1" smtClean="0"/>
              <a:t>Go</a:t>
            </a:r>
            <a:r>
              <a:rPr lang="tr-TR" sz="5400" dirty="0" smtClean="0"/>
              <a:t> </a:t>
            </a:r>
            <a:r>
              <a:rPr lang="tr-TR" sz="5400" dirty="0" err="1" smtClean="0"/>
              <a:t>out</a:t>
            </a:r>
            <a:r>
              <a:rPr lang="tr-TR" sz="5400" dirty="0" smtClean="0"/>
              <a:t> </a:t>
            </a:r>
            <a:r>
              <a:rPr lang="tr-TR" sz="5400" dirty="0" err="1" smtClean="0"/>
              <a:t>please</a:t>
            </a:r>
            <a:endParaRPr lang="tr-TR" sz="5400" dirty="0"/>
          </a:p>
        </p:txBody>
      </p:sp>
      <p:sp>
        <p:nvSpPr>
          <p:cNvPr id="8" name="Dikdörtgen 7"/>
          <p:cNvSpPr/>
          <p:nvPr/>
        </p:nvSpPr>
        <p:spPr>
          <a:xfrm>
            <a:off x="1979712" y="188640"/>
            <a:ext cx="23230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err="1" smtClean="0"/>
              <a:t>Go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out</a:t>
            </a:r>
            <a:endParaRPr lang="tr-TR" sz="5400" b="1" dirty="0" smtClean="0"/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3240"/>
            <a:ext cx="5425589" cy="406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0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11560" y="4958769"/>
            <a:ext cx="78550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107958" y="-83473"/>
            <a:ext cx="48622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/>
              <a:t>Open </a:t>
            </a:r>
            <a:r>
              <a:rPr lang="tr-TR" sz="5400" b="1" dirty="0" err="1" smtClean="0"/>
              <a:t>the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door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26543"/>
            <a:ext cx="3476540" cy="522289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68302"/>
            <a:ext cx="1276064" cy="131648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09" y="4571037"/>
            <a:ext cx="1684918" cy="1684918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3247837" y="5996268"/>
            <a:ext cx="31005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/>
              <a:t>Kapıyı aç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77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1835696" y="260648"/>
            <a:ext cx="58769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/>
              <a:t>Open </a:t>
            </a:r>
            <a:r>
              <a:rPr lang="tr-TR" sz="5400" b="1" dirty="0" err="1" smtClean="0"/>
              <a:t>the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window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4" y="376808"/>
            <a:ext cx="7776864" cy="583264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763217"/>
            <a:ext cx="1521891" cy="1139949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007683" y="5816160"/>
            <a:ext cx="353295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600" dirty="0" smtClean="0"/>
              <a:t>Pencereyi aç</a:t>
            </a:r>
            <a:endParaRPr lang="tr-TR" sz="4600" dirty="0"/>
          </a:p>
        </p:txBody>
      </p:sp>
    </p:spTree>
    <p:extLst>
      <p:ext uri="{BB962C8B-B14F-4D97-AF65-F5344CB8AC3E}">
        <p14:creationId xmlns:p14="http://schemas.microsoft.com/office/powerpoint/2010/main" val="112352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11560" y="4958769"/>
            <a:ext cx="78550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1835695" y="63336"/>
            <a:ext cx="48782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/>
              <a:t>Close </a:t>
            </a:r>
            <a:r>
              <a:rPr lang="tr-TR" sz="5400" b="1" dirty="0" err="1" smtClean="0"/>
              <a:t>the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door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6666"/>
            <a:ext cx="6876256" cy="458417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53533" y="5721240"/>
            <a:ext cx="41512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/>
              <a:t>Kapıyı kapat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352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1853533" y="-138429"/>
            <a:ext cx="58929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/>
              <a:t>C</a:t>
            </a:r>
            <a:r>
              <a:rPr lang="tr-TR" sz="5400" b="1" dirty="0" smtClean="0"/>
              <a:t>lose </a:t>
            </a:r>
            <a:r>
              <a:rPr lang="tr-TR" sz="5400" b="1" dirty="0" err="1" smtClean="0"/>
              <a:t>the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window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74" y="692696"/>
            <a:ext cx="3367026" cy="517145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89604" y="5831633"/>
            <a:ext cx="53707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/>
              <a:t>Pencereyi kapat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3525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926461" y="116632"/>
            <a:ext cx="28151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err="1" smtClean="0"/>
              <a:t>Come</a:t>
            </a:r>
            <a:r>
              <a:rPr lang="tr-TR" sz="5400" b="1" dirty="0" smtClean="0"/>
              <a:t> in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88" y="928810"/>
            <a:ext cx="3672408" cy="490963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301208"/>
            <a:ext cx="1071562" cy="10715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060"/>
            <a:ext cx="1282204" cy="1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3126298" y="5733256"/>
            <a:ext cx="26917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/>
              <a:t>İçeri gir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3525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089125" y="260648"/>
            <a:ext cx="28937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/>
              <a:t>Be </a:t>
            </a:r>
            <a:r>
              <a:rPr lang="tr-TR" sz="5400" b="1" dirty="0" err="1" smtClean="0"/>
              <a:t>quiet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77134"/>
            <a:ext cx="5832648" cy="386729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64" y="188257"/>
            <a:ext cx="1283149" cy="128887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82" y="5413233"/>
            <a:ext cx="1432724" cy="107316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257"/>
            <a:ext cx="1141307" cy="114130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0" y="5306875"/>
            <a:ext cx="12795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3456083" y="5798184"/>
            <a:ext cx="24064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/>
              <a:t>Sessiz ol</a:t>
            </a:r>
          </a:p>
        </p:txBody>
      </p:sp>
    </p:spTree>
    <p:extLst>
      <p:ext uri="{BB962C8B-B14F-4D97-AF65-F5344CB8AC3E}">
        <p14:creationId xmlns:p14="http://schemas.microsoft.com/office/powerpoint/2010/main" val="112352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11560" y="4958769"/>
            <a:ext cx="78550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51520" y="116632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7200" b="1" dirty="0" err="1" smtClean="0"/>
              <a:t>Let’s</a:t>
            </a:r>
            <a:r>
              <a:rPr lang="tr-TR" sz="7200" b="1" dirty="0" smtClean="0"/>
              <a:t> </a:t>
            </a:r>
            <a:r>
              <a:rPr lang="tr-TR" sz="7200" b="1" dirty="0" err="1" smtClean="0"/>
              <a:t>go</a:t>
            </a:r>
            <a:endParaRPr lang="tr-TR" sz="7200" dirty="0"/>
          </a:p>
        </p:txBody>
      </p:sp>
      <p:sp>
        <p:nvSpPr>
          <p:cNvPr id="5" name="Dikdörtgen 4"/>
          <p:cNvSpPr/>
          <p:nvPr/>
        </p:nvSpPr>
        <p:spPr>
          <a:xfrm>
            <a:off x="251520" y="5586009"/>
            <a:ext cx="37625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/>
              <a:t>Haydi gidelim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40" y="1316961"/>
            <a:ext cx="6398572" cy="42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2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11560" y="4958769"/>
            <a:ext cx="78550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51520" y="116632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7200" b="1" dirty="0" err="1" smtClean="0"/>
              <a:t>Let’s</a:t>
            </a:r>
            <a:r>
              <a:rPr lang="tr-TR" sz="7200" b="1" dirty="0" smtClean="0"/>
              <a:t> </a:t>
            </a:r>
            <a:r>
              <a:rPr lang="tr-TR" sz="7200" b="1" dirty="0" err="1" smtClean="0"/>
              <a:t>run</a:t>
            </a:r>
            <a:endParaRPr lang="tr-TR" sz="72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399408" cy="452186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430192" y="5987694"/>
            <a:ext cx="38331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/>
              <a:t>Haydi koşalım</a:t>
            </a:r>
          </a:p>
        </p:txBody>
      </p:sp>
    </p:spTree>
    <p:extLst>
      <p:ext uri="{BB962C8B-B14F-4D97-AF65-F5344CB8AC3E}">
        <p14:creationId xmlns:p14="http://schemas.microsoft.com/office/powerpoint/2010/main" val="1123525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11560" y="4958769"/>
            <a:ext cx="78550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835696" y="260648"/>
            <a:ext cx="453598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7200" b="1" dirty="0" err="1" smtClean="0"/>
              <a:t>Let’s</a:t>
            </a:r>
            <a:r>
              <a:rPr lang="tr-TR" sz="7200" b="1" dirty="0" smtClean="0"/>
              <a:t> </a:t>
            </a:r>
            <a:r>
              <a:rPr lang="tr-TR" sz="7200" b="1" dirty="0" err="1" smtClean="0"/>
              <a:t>walk</a:t>
            </a:r>
            <a:endParaRPr lang="tr-TR" sz="7200" b="1" dirty="0" smtClean="0"/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25" y="1754413"/>
            <a:ext cx="6379694" cy="381642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92303" y="5798184"/>
            <a:ext cx="4493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/>
              <a:t>Haydi yürüyelim</a:t>
            </a:r>
          </a:p>
        </p:txBody>
      </p:sp>
    </p:spTree>
    <p:extLst>
      <p:ext uri="{BB962C8B-B14F-4D97-AF65-F5344CB8AC3E}">
        <p14:creationId xmlns:p14="http://schemas.microsoft.com/office/powerpoint/2010/main" val="112352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11560" y="4958769"/>
            <a:ext cx="78550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875884" y="5571225"/>
            <a:ext cx="532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dirty="0" err="1"/>
              <a:t>This</a:t>
            </a:r>
            <a:r>
              <a:rPr lang="tr-TR" sz="5400" b="1" dirty="0"/>
              <a:t> is a </a:t>
            </a:r>
            <a:r>
              <a:rPr lang="tr-TR" sz="5400" dirty="0" err="1" smtClean="0"/>
              <a:t>bag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1979712" y="188640"/>
            <a:ext cx="44246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err="1" smtClean="0"/>
              <a:t>What</a:t>
            </a:r>
            <a:r>
              <a:rPr lang="tr-TR" sz="5400" b="1" dirty="0" smtClean="0"/>
              <a:t> </a:t>
            </a:r>
            <a:r>
              <a:rPr lang="tr-TR" sz="5400" b="1" dirty="0"/>
              <a:t>is </a:t>
            </a:r>
            <a:r>
              <a:rPr lang="tr-TR" sz="5400" b="1" dirty="0" err="1" smtClean="0"/>
              <a:t>this</a:t>
            </a:r>
            <a:r>
              <a:rPr lang="tr-TR" sz="5400" b="1" dirty="0" smtClean="0"/>
              <a:t> </a:t>
            </a:r>
            <a:r>
              <a:rPr lang="tr-TR" sz="5400" dirty="0" smtClean="0"/>
              <a:t>?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14" y="1104865"/>
            <a:ext cx="4370089" cy="43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66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11560" y="4958769"/>
            <a:ext cx="78550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1835696" y="260648"/>
            <a:ext cx="47572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7200" b="1" dirty="0" err="1" smtClean="0"/>
              <a:t>Let’s</a:t>
            </a:r>
            <a:r>
              <a:rPr lang="tr-TR" sz="7200" b="1" dirty="0" smtClean="0"/>
              <a:t> </a:t>
            </a:r>
            <a:r>
              <a:rPr lang="tr-TR" sz="7200" b="1" dirty="0" err="1" smtClean="0"/>
              <a:t>jump</a:t>
            </a:r>
            <a:endParaRPr lang="tr-TR" sz="72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84" y="1967813"/>
            <a:ext cx="7635963" cy="381798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76273" y="5785795"/>
            <a:ext cx="4525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/>
              <a:t>Haydi zıplayalım</a:t>
            </a:r>
          </a:p>
        </p:txBody>
      </p:sp>
    </p:spTree>
    <p:extLst>
      <p:ext uri="{BB962C8B-B14F-4D97-AF65-F5344CB8AC3E}">
        <p14:creationId xmlns:p14="http://schemas.microsoft.com/office/powerpoint/2010/main" val="1123525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1835696" y="66684"/>
            <a:ext cx="59981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err="1" smtClean="0"/>
              <a:t>Let’s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play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football</a:t>
            </a:r>
            <a:endParaRPr lang="tr-TR" sz="5400" b="1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71" y="990014"/>
            <a:ext cx="7167706" cy="477479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430192" y="5764808"/>
            <a:ext cx="6268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/>
              <a:t>Haydi futbol oynayalım</a:t>
            </a:r>
          </a:p>
        </p:txBody>
      </p:sp>
    </p:spTree>
    <p:extLst>
      <p:ext uri="{BB962C8B-B14F-4D97-AF65-F5344CB8AC3E}">
        <p14:creationId xmlns:p14="http://schemas.microsoft.com/office/powerpoint/2010/main" val="1123525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43651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 </a:t>
            </a:r>
            <a:endParaRPr lang="de-DE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tr-TR" sz="4800" dirty="0" smtClean="0"/>
              <a:t>DAHA FAZLA MATERYALE ULAŞMAK İÇİN AŞAĞIDAKİ LİNKİ TIKLAYINIZ</a:t>
            </a:r>
          </a:p>
          <a:p>
            <a:pPr marL="45720" indent="0">
              <a:buNone/>
            </a:pPr>
            <a:r>
              <a:rPr lang="tr-TR" sz="4800" dirty="0">
                <a:hlinkClick r:id="rId2"/>
              </a:rPr>
              <a:t>www.eegitimim.com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49033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11560" y="4958769"/>
            <a:ext cx="78550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875884" y="5571225"/>
            <a:ext cx="5720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dirty="0" err="1"/>
              <a:t>This</a:t>
            </a:r>
            <a:r>
              <a:rPr lang="tr-TR" sz="5400" b="1" dirty="0"/>
              <a:t> is </a:t>
            </a:r>
            <a:r>
              <a:rPr lang="tr-TR" sz="5400" b="1" dirty="0" smtClean="0"/>
              <a:t>an </a:t>
            </a:r>
            <a:r>
              <a:rPr lang="tr-TR" sz="5400" dirty="0" err="1" smtClean="0"/>
              <a:t>eraser</a:t>
            </a:r>
            <a:r>
              <a:rPr lang="tr-TR" sz="5400" dirty="0" smtClean="0"/>
              <a:t>.</a:t>
            </a:r>
            <a:endParaRPr lang="tr-TR" sz="5400" dirty="0"/>
          </a:p>
        </p:txBody>
      </p:sp>
      <p:sp>
        <p:nvSpPr>
          <p:cNvPr id="8" name="Dikdörtgen 7"/>
          <p:cNvSpPr/>
          <p:nvPr/>
        </p:nvSpPr>
        <p:spPr>
          <a:xfrm>
            <a:off x="1979712" y="188640"/>
            <a:ext cx="44246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err="1" smtClean="0"/>
              <a:t>What</a:t>
            </a:r>
            <a:r>
              <a:rPr lang="tr-TR" sz="5400" b="1" dirty="0" smtClean="0"/>
              <a:t> </a:t>
            </a:r>
            <a:r>
              <a:rPr lang="tr-TR" sz="5400" b="1" dirty="0"/>
              <a:t>is </a:t>
            </a:r>
            <a:r>
              <a:rPr lang="tr-TR" sz="5400" b="1" dirty="0" err="1" smtClean="0"/>
              <a:t>this</a:t>
            </a:r>
            <a:r>
              <a:rPr lang="tr-TR" sz="5400" b="1" dirty="0" smtClean="0"/>
              <a:t> </a:t>
            </a:r>
            <a:r>
              <a:rPr lang="tr-TR" sz="5400" dirty="0" smtClean="0"/>
              <a:t>?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26" y="1020586"/>
            <a:ext cx="5425046" cy="452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9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11560" y="4958769"/>
            <a:ext cx="78550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875884" y="5571225"/>
            <a:ext cx="532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 err="1"/>
              <a:t>This</a:t>
            </a:r>
            <a:r>
              <a:rPr lang="tr-TR" sz="5400" dirty="0"/>
              <a:t> is a </a:t>
            </a:r>
            <a:r>
              <a:rPr lang="tr-TR" sz="5400" b="1" dirty="0" err="1" smtClean="0"/>
              <a:t>pencil</a:t>
            </a:r>
            <a:r>
              <a:rPr lang="tr-TR" sz="5400" dirty="0" smtClean="0"/>
              <a:t>.</a:t>
            </a:r>
            <a:endParaRPr lang="tr-TR" sz="5400" dirty="0"/>
          </a:p>
        </p:txBody>
      </p:sp>
      <p:sp>
        <p:nvSpPr>
          <p:cNvPr id="8" name="Dikdörtgen 7"/>
          <p:cNvSpPr/>
          <p:nvPr/>
        </p:nvSpPr>
        <p:spPr>
          <a:xfrm>
            <a:off x="1979712" y="188640"/>
            <a:ext cx="44246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err="1" smtClean="0"/>
              <a:t>What</a:t>
            </a:r>
            <a:r>
              <a:rPr lang="tr-TR" sz="5400" b="1" dirty="0" smtClean="0"/>
              <a:t> </a:t>
            </a:r>
            <a:r>
              <a:rPr lang="tr-TR" sz="5400" b="1" dirty="0"/>
              <a:t>is </a:t>
            </a:r>
            <a:r>
              <a:rPr lang="tr-TR" sz="5400" b="1" dirty="0" err="1" smtClean="0"/>
              <a:t>this</a:t>
            </a:r>
            <a:r>
              <a:rPr lang="tr-TR" sz="5400" b="1" dirty="0" smtClean="0"/>
              <a:t> </a:t>
            </a:r>
            <a:r>
              <a:rPr lang="tr-TR" sz="5400" dirty="0" smtClean="0"/>
              <a:t>?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9057"/>
            <a:ext cx="4554506" cy="42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9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11560" y="4958769"/>
            <a:ext cx="78550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594004" y="5570837"/>
            <a:ext cx="6872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 err="1"/>
              <a:t>This</a:t>
            </a:r>
            <a:r>
              <a:rPr lang="tr-TR" sz="5400" dirty="0"/>
              <a:t> is a </a:t>
            </a:r>
            <a:r>
              <a:rPr lang="tr-TR" sz="5400" b="1" dirty="0" err="1" smtClean="0"/>
              <a:t>computer</a:t>
            </a:r>
            <a:r>
              <a:rPr lang="tr-TR" sz="5400" dirty="0" smtClean="0"/>
              <a:t>.</a:t>
            </a:r>
            <a:endParaRPr lang="tr-TR" sz="5400" dirty="0"/>
          </a:p>
        </p:txBody>
      </p:sp>
      <p:sp>
        <p:nvSpPr>
          <p:cNvPr id="8" name="Dikdörtgen 7"/>
          <p:cNvSpPr/>
          <p:nvPr/>
        </p:nvSpPr>
        <p:spPr>
          <a:xfrm>
            <a:off x="1979712" y="188640"/>
            <a:ext cx="44246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err="1" smtClean="0"/>
              <a:t>What</a:t>
            </a:r>
            <a:r>
              <a:rPr lang="tr-TR" sz="5400" b="1" dirty="0" smtClean="0"/>
              <a:t> </a:t>
            </a:r>
            <a:r>
              <a:rPr lang="tr-TR" sz="5400" b="1" dirty="0"/>
              <a:t>is </a:t>
            </a:r>
            <a:r>
              <a:rPr lang="tr-TR" sz="5400" b="1" dirty="0" err="1" smtClean="0"/>
              <a:t>this</a:t>
            </a:r>
            <a:r>
              <a:rPr lang="tr-TR" sz="5400" b="1" dirty="0" smtClean="0"/>
              <a:t> </a:t>
            </a:r>
            <a:r>
              <a:rPr lang="tr-TR" sz="5400" dirty="0" smtClean="0"/>
              <a:t>?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86660"/>
            <a:ext cx="6399480" cy="425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11560" y="4958769"/>
            <a:ext cx="78550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875884" y="5571225"/>
            <a:ext cx="532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 err="1"/>
              <a:t>This</a:t>
            </a:r>
            <a:r>
              <a:rPr lang="tr-TR" sz="5400" dirty="0"/>
              <a:t> is a </a:t>
            </a:r>
            <a:r>
              <a:rPr lang="tr-TR" sz="5400" b="1" dirty="0" err="1" smtClean="0"/>
              <a:t>table</a:t>
            </a:r>
            <a:r>
              <a:rPr lang="tr-TR" sz="5400" dirty="0" smtClean="0"/>
              <a:t>.</a:t>
            </a:r>
            <a:endParaRPr lang="tr-TR" sz="5400" dirty="0"/>
          </a:p>
        </p:txBody>
      </p:sp>
      <p:sp>
        <p:nvSpPr>
          <p:cNvPr id="8" name="Dikdörtgen 7"/>
          <p:cNvSpPr/>
          <p:nvPr/>
        </p:nvSpPr>
        <p:spPr>
          <a:xfrm>
            <a:off x="1979712" y="188640"/>
            <a:ext cx="44246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err="1" smtClean="0"/>
              <a:t>What</a:t>
            </a:r>
            <a:r>
              <a:rPr lang="tr-TR" sz="5400" b="1" dirty="0" smtClean="0"/>
              <a:t> </a:t>
            </a:r>
            <a:r>
              <a:rPr lang="tr-TR" sz="5400" b="1" dirty="0"/>
              <a:t>is </a:t>
            </a:r>
            <a:r>
              <a:rPr lang="tr-TR" sz="5400" b="1" dirty="0" err="1" smtClean="0"/>
              <a:t>this</a:t>
            </a:r>
            <a:r>
              <a:rPr lang="tr-TR" sz="5400" b="1" dirty="0" smtClean="0"/>
              <a:t> </a:t>
            </a:r>
            <a:r>
              <a:rPr lang="tr-TR" sz="5400" dirty="0" smtClean="0"/>
              <a:t>?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52" y="1244493"/>
            <a:ext cx="4326732" cy="43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835696" y="5445224"/>
            <a:ext cx="532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 smtClean="0"/>
              <a:t>Sit </a:t>
            </a:r>
            <a:r>
              <a:rPr lang="tr-TR" sz="5400" dirty="0" err="1" smtClean="0"/>
              <a:t>down</a:t>
            </a:r>
            <a:r>
              <a:rPr lang="tr-TR" sz="5400" dirty="0" smtClean="0"/>
              <a:t> </a:t>
            </a:r>
            <a:r>
              <a:rPr lang="tr-TR" sz="5400" dirty="0" err="1" smtClean="0"/>
              <a:t>please</a:t>
            </a:r>
            <a:endParaRPr lang="tr-TR" sz="5400" dirty="0"/>
          </a:p>
        </p:txBody>
      </p:sp>
      <p:sp>
        <p:nvSpPr>
          <p:cNvPr id="8" name="Dikdörtgen 7"/>
          <p:cNvSpPr/>
          <p:nvPr/>
        </p:nvSpPr>
        <p:spPr>
          <a:xfrm>
            <a:off x="1979712" y="188640"/>
            <a:ext cx="29738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/>
              <a:t>Sit </a:t>
            </a:r>
            <a:r>
              <a:rPr lang="tr-TR" sz="5400" b="1" dirty="0" err="1" smtClean="0"/>
              <a:t>down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48" y="1412776"/>
            <a:ext cx="2460955" cy="38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6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11560" y="4958769"/>
            <a:ext cx="78550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875884" y="5571225"/>
            <a:ext cx="532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 err="1" smtClean="0"/>
              <a:t>Stand</a:t>
            </a:r>
            <a:r>
              <a:rPr lang="tr-TR" sz="5400" dirty="0" smtClean="0"/>
              <a:t> </a:t>
            </a:r>
            <a:r>
              <a:rPr lang="tr-TR" sz="5400" dirty="0" err="1" smtClean="0"/>
              <a:t>up</a:t>
            </a:r>
            <a:r>
              <a:rPr lang="tr-TR" sz="5400" dirty="0" smtClean="0"/>
              <a:t> </a:t>
            </a:r>
            <a:r>
              <a:rPr lang="tr-TR" sz="5400" dirty="0" err="1" smtClean="0"/>
              <a:t>please</a:t>
            </a:r>
            <a:endParaRPr lang="tr-TR" sz="5400" dirty="0"/>
          </a:p>
        </p:txBody>
      </p:sp>
      <p:sp>
        <p:nvSpPr>
          <p:cNvPr id="8" name="Dikdörtgen 7"/>
          <p:cNvSpPr/>
          <p:nvPr/>
        </p:nvSpPr>
        <p:spPr>
          <a:xfrm>
            <a:off x="1979712" y="188640"/>
            <a:ext cx="30139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err="1" smtClean="0"/>
              <a:t>Stand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up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07096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11560" y="4958769"/>
            <a:ext cx="78550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331640" y="5412432"/>
            <a:ext cx="6590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 err="1" smtClean="0"/>
              <a:t>Come</a:t>
            </a:r>
            <a:r>
              <a:rPr lang="tr-TR" sz="5400" dirty="0" smtClean="0"/>
              <a:t> here </a:t>
            </a:r>
            <a:r>
              <a:rPr lang="tr-TR" sz="5400" dirty="0" err="1" smtClean="0"/>
              <a:t>please</a:t>
            </a:r>
            <a:endParaRPr lang="tr-TR" sz="5400" dirty="0"/>
          </a:p>
        </p:txBody>
      </p:sp>
      <p:sp>
        <p:nvSpPr>
          <p:cNvPr id="8" name="Dikdörtgen 7"/>
          <p:cNvSpPr/>
          <p:nvPr/>
        </p:nvSpPr>
        <p:spPr>
          <a:xfrm>
            <a:off x="1979712" y="188640"/>
            <a:ext cx="3701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err="1" smtClean="0"/>
              <a:t>Come</a:t>
            </a:r>
            <a:r>
              <a:rPr lang="tr-TR" sz="5400" b="1" dirty="0" smtClean="0"/>
              <a:t> here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300228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03552"/>
      </p:ext>
    </p:extLst>
  </p:cSld>
  <p:clrMapOvr>
    <a:masterClrMapping/>
  </p:clrMapOvr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0</TotalTime>
  <Words>149</Words>
  <Application>Microsoft Office PowerPoint</Application>
  <PresentationFormat>Ekran Gösterisi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Hava Akımı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TURBO</dc:creator>
  <cp:lastModifiedBy>Erdem OVAT</cp:lastModifiedBy>
  <cp:revision>33</cp:revision>
  <dcterms:created xsi:type="dcterms:W3CDTF">2016-03-04T16:11:51Z</dcterms:created>
  <dcterms:modified xsi:type="dcterms:W3CDTF">2021-12-26T05:41:56Z</dcterms:modified>
</cp:coreProperties>
</file>