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3.png" ContentType="image/png"/>
  <Override PartName="/ppt/media/image2.png" ContentType="image/png"/>
  <Override PartName="/ppt/media/image5.gif" ContentType="image/gif"/>
  <Override PartName="/ppt/media/image4.png" ContentType="image/png"/>
  <Override PartName="/ppt/media/image6.jpeg" ContentType="image/jpeg"/>
  <Override PartName="/ppt/media/image7.jpeg" ContentType="image/jpeg"/>
  <Override PartName="/ppt/media/image8.jpeg" ContentType="image/jpe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8.jpeg" ContentType="image/jpe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gif" ContentType="image/gif"/>
  <Override PartName="/ppt/media/image19.jpeg" ContentType="image/jpeg"/>
  <Override PartName="/ppt/media/image20.png" ContentType="image/png"/>
  <Override PartName="/ppt/media/image2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3355920"/>
            <a:ext cx="8076960" cy="775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tr-T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9 Dikdörtgen" hidden="1"/>
          <p:cNvSpPr/>
          <p:nvPr/>
        </p:nvSpPr>
        <p:spPr>
          <a:xfrm>
            <a:off x="0" y="143604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680" dir="5400000" dist="1008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6 Dikdörtgen" hidden="1"/>
          <p:cNvSpPr/>
          <p:nvPr/>
        </p:nvSpPr>
        <p:spPr>
          <a:xfrm>
            <a:off x="0" y="0"/>
            <a:ext cx="9143640" cy="1433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8 Dikdörtgen"/>
          <p:cNvSpPr/>
          <p:nvPr/>
        </p:nvSpPr>
        <p:spPr>
          <a:xfrm>
            <a:off x="0" y="0"/>
            <a:ext cx="9143640" cy="5135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rmAutofit/>
          </a:bodyPr>
          <a:p>
            <a:pPr>
              <a:lnSpc>
                <a:spcPct val="100000"/>
              </a:lnSpc>
              <a:buNone/>
            </a:pPr>
            <a:r>
              <a:rPr b="1" lang="tr-TR" sz="4700" spc="-1" strike="noStrike">
                <a:solidFill>
                  <a:srgbClr val="f0ad00"/>
                </a:solidFill>
                <a:latin typeface="Corbel"/>
              </a:rPr>
              <a:t>Asıl başlık stili için tıklatın</a:t>
            </a:r>
            <a:endParaRPr b="0" lang="tr-TR" sz="47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3960"/>
          </a:xfrm>
          <a:prstGeom prst="rect">
            <a:avLst/>
          </a:prstGeom>
          <a:noFill/>
          <a:ln w="0">
            <a:noFill/>
          </a:ln>
        </p:spPr>
        <p:txBody>
          <a:bodyPr lIns="109800" rIns="45720" tIns="45000" bIns="0" anchor="b">
            <a:noAutofit/>
          </a:bodyPr>
          <a:p>
            <a:pPr>
              <a:lnSpc>
                <a:spcPct val="100000"/>
              </a:lnSpc>
              <a:buNone/>
            </a:pPr>
            <a:fld id="{5395F13D-1A3E-4553-9E18-E7C6D6E5BD75}" type="datetime">
              <a:rPr b="0" lang="tr-TR" sz="1200" spc="-1" strike="noStrike">
                <a:solidFill>
                  <a:srgbClr val="ffffff"/>
                </a:solidFill>
                <a:latin typeface="Corbel"/>
              </a:rPr>
              <a:t>30.01.22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/>
          </p:nvPr>
        </p:nvSpPr>
        <p:spPr>
          <a:xfrm>
            <a:off x="2640600" y="6477120"/>
            <a:ext cx="5507280" cy="27396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0" anchor="b">
            <a:noAutofit/>
          </a:bodyPr>
          <a:p>
            <a:endParaRPr b="0" lang="tr-TR" sz="24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/>
          </p:nvPr>
        </p:nvSpPr>
        <p:spPr>
          <a:xfrm>
            <a:off x="8204400" y="6477120"/>
            <a:ext cx="733680" cy="27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0" anchor="b">
            <a:noAutofit/>
          </a:bodyPr>
          <a:p>
            <a:pPr algn="r">
              <a:lnSpc>
                <a:spcPct val="100000"/>
              </a:lnSpc>
              <a:buNone/>
            </a:pPr>
            <a:fld id="{5A56A969-61C3-45B0-A671-A97125A901F1}" type="slidenum">
              <a:rPr b="0" lang="tr-TR" sz="1200" spc="-1" strike="noStrike">
                <a:solidFill>
                  <a:srgbClr val="ffffff"/>
                </a:solidFill>
                <a:latin typeface="Corbel"/>
              </a:rPr>
              <a:t>&lt;Foliennummer&gt;</a:t>
            </a:fld>
            <a:endParaRPr b="0" lang="tr-TR" sz="1200" spc="-1" strike="noStrike">
              <a:latin typeface="Times New Roman"/>
            </a:endParaRPr>
          </a:p>
        </p:txBody>
      </p:sp>
      <p:sp>
        <p:nvSpPr>
          <p:cNvPr id="7" name="9 Dikdörtgen"/>
          <p:cNvSpPr/>
          <p:nvPr/>
        </p:nvSpPr>
        <p:spPr>
          <a:xfrm>
            <a:off x="0" y="5128200"/>
            <a:ext cx="9143640" cy="453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680" dir="5400000" dist="1008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Corbel"/>
              </a:rPr>
              <a:t>Format des Gliederungstextes durch Klicken bearbeiten</a:t>
            </a:r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400" spc="-1" strike="noStrike">
                <a:solidFill>
                  <a:srgbClr val="ffffff"/>
                </a:solidFill>
                <a:latin typeface="Corbel"/>
              </a:rPr>
              <a:t>Zweite Gliederungsebene</a:t>
            </a:r>
            <a:endParaRPr b="0" lang="tr-TR" sz="2400" spc="-1" strike="noStrike">
              <a:solidFill>
                <a:srgbClr val="ffffff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Corbel"/>
              </a:rPr>
              <a:t>Dritte Gliederungsebene</a:t>
            </a:r>
            <a:endParaRPr b="0" lang="tr-TR" sz="2000" spc="-1" strike="noStrike">
              <a:solidFill>
                <a:srgbClr val="ffffff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Vierte Gliederungsebene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Fünfte Gliederungsebene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Sechste Gliederungsebene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Siebte Gliederungsebene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7.gif"/><Relationship Id="rId2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://www.eegitimim.com/" TargetMode="External"/><Relationship Id="rId2" Type="http://schemas.openxmlformats.org/officeDocument/2006/relationships/image" Target="../media/image21.jpeg"/><Relationship Id="rId3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body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vücut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47" name="1 Resim" descr="ne0908a2iback3-inp-474985.jpg"/>
          <p:cNvPicPr/>
          <p:nvPr/>
        </p:nvPicPr>
        <p:blipFill>
          <a:blip r:embed="rId1"/>
          <a:srcRect l="10257" t="17435" r="27615" b="7113"/>
        </p:blipFill>
        <p:spPr>
          <a:xfrm>
            <a:off x="3143160" y="1714320"/>
            <a:ext cx="2714400" cy="3414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finger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parmak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77" name="5 Resim" descr="http://images.clipartpanda.com/nose-clipart-black-and-white-hand-clip-art_1404138621.jpg"/>
          <p:cNvPicPr/>
          <p:nvPr/>
        </p:nvPicPr>
        <p:blipFill>
          <a:blip r:embed="rId1"/>
        </p:blipFill>
        <p:spPr>
          <a:xfrm>
            <a:off x="2786040" y="1714320"/>
            <a:ext cx="3500280" cy="3427200"/>
          </a:xfrm>
          <a:prstGeom prst="rect">
            <a:avLst/>
          </a:prstGeom>
          <a:ln w="9525">
            <a:noFill/>
          </a:ln>
        </p:spPr>
      </p:pic>
      <p:sp>
        <p:nvSpPr>
          <p:cNvPr id="78" name="6 Sağ Ok"/>
          <p:cNvSpPr/>
          <p:nvPr/>
        </p:nvSpPr>
        <p:spPr>
          <a:xfrm rot="1008600">
            <a:off x="799920" y="1350000"/>
            <a:ext cx="3571560" cy="428400"/>
          </a:xfrm>
          <a:prstGeom prst="rightArrow">
            <a:avLst>
              <a:gd name="adj1" fmla="val 50000"/>
              <a:gd name="adj2" fmla="val 100188"/>
            </a:avLst>
          </a:prstGeom>
          <a:solidFill>
            <a:srgbClr val="ffff00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9" dur="indefinite" restart="never" nodeType="tmRoot">
          <p:childTnLst>
            <p:seq>
              <p:cTn id="110" dur="indefinite" nodeType="mainSeq">
                <p:childTnLst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20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4 Dikdörtgen"/>
          <p:cNvSpPr/>
          <p:nvPr/>
        </p:nvSpPr>
        <p:spPr>
          <a:xfrm>
            <a:off x="3071880" y="2214720"/>
            <a:ext cx="3285720" cy="292860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leg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bacak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82" name="3 Resim" descr="http://www.clker.com/cliparts/T/0/D/U/h/6/leg-hi.png"/>
          <p:cNvPicPr/>
          <p:nvPr/>
        </p:nvPicPr>
        <p:blipFill>
          <a:blip r:embed="rId1"/>
        </p:blipFill>
        <p:spPr>
          <a:xfrm>
            <a:off x="3786120" y="2357280"/>
            <a:ext cx="1785600" cy="27414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1" dur="indefinite" restart="never" nodeType="tmRoot">
          <p:childTnLst>
            <p:seq>
              <p:cTn id="122" dur="indefinite" nodeType="mainSeq">
                <p:childTnLst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32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7 Dikdörtgen"/>
          <p:cNvSpPr/>
          <p:nvPr/>
        </p:nvSpPr>
        <p:spPr>
          <a:xfrm>
            <a:off x="3071880" y="2214720"/>
            <a:ext cx="3285720" cy="292860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knee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diz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86" name="5 Resim" descr="http://www.clker.com/cliparts/T/0/D/U/h/6/leg-hi.png"/>
          <p:cNvPicPr/>
          <p:nvPr/>
        </p:nvPicPr>
        <p:blipFill>
          <a:blip r:embed="rId1"/>
        </p:blipFill>
        <p:spPr>
          <a:xfrm>
            <a:off x="3786120" y="2357280"/>
            <a:ext cx="1785600" cy="2741400"/>
          </a:xfrm>
          <a:prstGeom prst="rect">
            <a:avLst/>
          </a:prstGeom>
          <a:ln w="9525">
            <a:noFill/>
          </a:ln>
        </p:spPr>
      </p:pic>
      <p:sp>
        <p:nvSpPr>
          <p:cNvPr id="87" name="8 Sağ Ok"/>
          <p:cNvSpPr/>
          <p:nvPr/>
        </p:nvSpPr>
        <p:spPr>
          <a:xfrm rot="1008600">
            <a:off x="342360" y="2221560"/>
            <a:ext cx="3571560" cy="428400"/>
          </a:xfrm>
          <a:prstGeom prst="rightArrow">
            <a:avLst>
              <a:gd name="adj1" fmla="val 50000"/>
              <a:gd name="adj2" fmla="val 100188"/>
            </a:avLst>
          </a:prstGeom>
          <a:solidFill>
            <a:srgbClr val="ffff00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3" dur="indefinite" restart="never" nodeType="tmRoot">
          <p:childTnLst>
            <p:seq>
              <p:cTn id="134" dur="indefinite" nodeType="mainSeq">
                <p:childTnLst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44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4 Dikdörtgen"/>
          <p:cNvSpPr/>
          <p:nvPr/>
        </p:nvSpPr>
        <p:spPr>
          <a:xfrm>
            <a:off x="3071880" y="2143080"/>
            <a:ext cx="3285720" cy="299988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foot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ayak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91" name="5 Resim" descr="http://www.clker.com/cliparts/J/I/x/H/C/Y/left-foot-hi.png"/>
          <p:cNvPicPr/>
          <p:nvPr/>
        </p:nvPicPr>
        <p:blipFill>
          <a:blip r:embed="rId1"/>
        </p:blipFill>
        <p:spPr>
          <a:xfrm>
            <a:off x="3714840" y="2500200"/>
            <a:ext cx="1856880" cy="251568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5" dur="indefinite" restart="never" nodeType="tmRoot">
          <p:childTnLst>
            <p:seq>
              <p:cTn id="146" dur="indefinite" nodeType="mainSeq">
                <p:childTnLst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56" dur="50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4 Dikdörtgen"/>
          <p:cNvSpPr/>
          <p:nvPr/>
        </p:nvSpPr>
        <p:spPr>
          <a:xfrm>
            <a:off x="2500200" y="2143080"/>
            <a:ext cx="4571640" cy="299988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feet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ayaklar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95" name="3 Resim" descr="http://www.clker.com/cliparts/J/I/x/H/C/Y/left-foot-hi.png"/>
          <p:cNvPicPr/>
          <p:nvPr/>
        </p:nvPicPr>
        <p:blipFill>
          <a:blip r:embed="rId1"/>
        </p:blipFill>
        <p:spPr>
          <a:xfrm>
            <a:off x="2786040" y="2500200"/>
            <a:ext cx="1856880" cy="2515680"/>
          </a:xfrm>
          <a:prstGeom prst="rect">
            <a:avLst/>
          </a:prstGeom>
          <a:ln w="9525">
            <a:noFill/>
          </a:ln>
        </p:spPr>
      </p:pic>
      <p:pic>
        <p:nvPicPr>
          <p:cNvPr id="96" name="5 Resim" descr="http://www.clker.com/cliparts/J/I/x/H/C/Y/left-foot-hi.png"/>
          <p:cNvPicPr/>
          <p:nvPr/>
        </p:nvPicPr>
        <p:blipFill>
          <a:blip r:embed="rId2"/>
        </p:blipFill>
        <p:spPr>
          <a:xfrm flipH="1">
            <a:off x="4858200" y="2500200"/>
            <a:ext cx="1856880" cy="251568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7" dur="indefinite" restart="never" nodeType="tmRoot">
          <p:childTnLst>
            <p:seq>
              <p:cTn id="158" dur="indefinite" nodeType="mainSeq">
                <p:childTnLst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6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68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4 Dikdörtgen"/>
          <p:cNvSpPr/>
          <p:nvPr/>
        </p:nvSpPr>
        <p:spPr>
          <a:xfrm>
            <a:off x="3071880" y="2143080"/>
            <a:ext cx="3285720" cy="299988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toe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ayak parmağı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100" name="5 Resim" descr="http://www.clker.com/cliparts/J/I/x/H/C/Y/left-foot-hi.png"/>
          <p:cNvPicPr/>
          <p:nvPr/>
        </p:nvPicPr>
        <p:blipFill>
          <a:blip r:embed="rId1"/>
        </p:blipFill>
        <p:spPr>
          <a:xfrm>
            <a:off x="3714840" y="2500200"/>
            <a:ext cx="1856880" cy="2515680"/>
          </a:xfrm>
          <a:prstGeom prst="rect">
            <a:avLst/>
          </a:prstGeom>
          <a:ln w="9525">
            <a:noFill/>
          </a:ln>
        </p:spPr>
      </p:pic>
      <p:sp>
        <p:nvSpPr>
          <p:cNvPr id="101" name="6 Sağ Ok"/>
          <p:cNvSpPr/>
          <p:nvPr/>
        </p:nvSpPr>
        <p:spPr>
          <a:xfrm rot="1008600">
            <a:off x="799920" y="1778760"/>
            <a:ext cx="3571560" cy="428400"/>
          </a:xfrm>
          <a:prstGeom prst="rightArrow">
            <a:avLst>
              <a:gd name="adj1" fmla="val 50000"/>
              <a:gd name="adj2" fmla="val 100188"/>
            </a:avLst>
          </a:prstGeom>
          <a:solidFill>
            <a:srgbClr val="ffff00"/>
          </a:solidFill>
          <a:ln w="3175">
            <a:solidFill>
              <a:srgbClr val="00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9" dur="indefinite" restart="never" nodeType="tmRoot">
          <p:childTnLst>
            <p:seq>
              <p:cTn id="170" dur="indefinite" nodeType="mainSeq">
                <p:childTnLst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80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raise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el kaldırmak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104" name="3 Resim" descr="http://2.bp.blogspot.com/_jTrz6HMEgqE/TT0v9_dnplI/AAAAAAAAE9I/UP-ayKD5Gx8/s1600/answer-boy.gif"/>
          <p:cNvPicPr/>
          <p:nvPr/>
        </p:nvPicPr>
        <p:blipFill>
          <a:blip r:embed="rId1"/>
        </p:blipFill>
        <p:spPr>
          <a:xfrm>
            <a:off x="3286080" y="1643040"/>
            <a:ext cx="2571480" cy="34812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1" dur="indefinite" restart="never" nodeType="tmRoot">
          <p:childTnLst>
            <p:seq>
              <p:cTn id="182" dur="indefinite" nodeType="mainSeq">
                <p:childTnLst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92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point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işaret etmek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107" name="3 Resim" descr="hand clipart black and white ile ilgili görsel sonucu"/>
          <p:cNvPicPr/>
          <p:nvPr/>
        </p:nvPicPr>
        <p:blipFill>
          <a:blip r:embed="rId1"/>
        </p:blipFill>
        <p:spPr>
          <a:xfrm>
            <a:off x="1928880" y="3112920"/>
            <a:ext cx="5571720" cy="203004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3" dur="indefinite" restart="never" nodeType="tmRoot">
          <p:childTnLst>
            <p:seq>
              <p:cTn id="194" dur="indefinite" nodeType="mainSeq">
                <p:childTnLst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9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04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show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göstermek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110" name="4 Resim" descr="hand clipart black and white ile ilgili görsel sonucu"/>
          <p:cNvPicPr/>
          <p:nvPr/>
        </p:nvPicPr>
        <p:blipFill>
          <a:blip r:embed="rId1"/>
        </p:blipFill>
        <p:spPr>
          <a:xfrm>
            <a:off x="1928880" y="3112920"/>
            <a:ext cx="5571720" cy="203004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5" dur="indefinite" restart="never" nodeType="tmRoot">
          <p:childTnLst>
            <p:seq>
              <p:cTn id="206" dur="indefinite" nodeType="mainSeq">
                <p:childTnLst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1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16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4 Dikdörtgen"/>
          <p:cNvSpPr/>
          <p:nvPr/>
        </p:nvSpPr>
        <p:spPr>
          <a:xfrm>
            <a:off x="2357280" y="1643040"/>
            <a:ext cx="4500360" cy="350028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touch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dokunmak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114" name="Picture 2" descr="İlgili resim"/>
          <p:cNvPicPr/>
          <p:nvPr/>
        </p:nvPicPr>
        <p:blipFill>
          <a:blip r:embed="rId1">
            <a:biLevel thresh="50000"/>
          </a:blip>
        </p:blipFill>
        <p:spPr>
          <a:xfrm>
            <a:off x="3000240" y="2071800"/>
            <a:ext cx="3142800" cy="3142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7" dur="indefinite" restart="never" nodeType="tmRoot">
          <p:childTnLst>
            <p:seq>
              <p:cTn id="218" dur="indefinite" nodeType="mainSeq">
                <p:childTnLst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28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4 Dikdörtgen"/>
          <p:cNvSpPr/>
          <p:nvPr/>
        </p:nvSpPr>
        <p:spPr>
          <a:xfrm>
            <a:off x="3000240" y="1643040"/>
            <a:ext cx="3285720" cy="350028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head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kafa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51" name="3 Resim" descr="http://images.clipartpanda.com/white-clip-art-boy-face-black-white-md.png"/>
          <p:cNvPicPr/>
          <p:nvPr/>
        </p:nvPicPr>
        <p:blipFill>
          <a:blip r:embed="rId1"/>
        </p:blipFill>
        <p:spPr>
          <a:xfrm>
            <a:off x="3286080" y="2071800"/>
            <a:ext cx="2642760" cy="272844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>
                <p:childTnLst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  <a:solidFill>
            <a:srgbClr val="eeeee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Corbel"/>
                <a:hlinkClick r:id="rId1"/>
              </a:rPr>
              <a:t>www.eegitimim.com</a:t>
            </a:r>
            <a:r>
              <a:rPr b="0" lang="tr-TR" sz="3200" spc="-1" strike="noStrike">
                <a:solidFill>
                  <a:srgbClr val="ffffff"/>
                </a:solidFill>
                <a:latin typeface="Corbe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Corbel"/>
            </a:endParaRPr>
          </a:p>
        </p:txBody>
      </p:sp>
      <p:pic>
        <p:nvPicPr>
          <p:cNvPr id="117" name="" descr=""/>
          <p:cNvPicPr/>
          <p:nvPr/>
        </p:nvPicPr>
        <p:blipFill>
          <a:blip r:embed="rId2"/>
        </p:blipFill>
        <p:spPr>
          <a:xfrm>
            <a:off x="4141800" y="3819960"/>
            <a:ext cx="952200" cy="961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4 Dikdörtgen"/>
          <p:cNvSpPr/>
          <p:nvPr/>
        </p:nvSpPr>
        <p:spPr>
          <a:xfrm>
            <a:off x="2928960" y="2143080"/>
            <a:ext cx="3285720" cy="299988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hair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saç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55" name="3 Resim" descr="http://images.clipartpanda.com/black-hair-wig-clipart-wig-md.png"/>
          <p:cNvPicPr/>
          <p:nvPr/>
        </p:nvPicPr>
        <p:blipFill>
          <a:blip r:embed="rId1"/>
        </p:blipFill>
        <p:spPr>
          <a:xfrm>
            <a:off x="3214800" y="2765520"/>
            <a:ext cx="2785680" cy="202068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6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4 Dikdörtgen"/>
          <p:cNvSpPr/>
          <p:nvPr/>
        </p:nvSpPr>
        <p:spPr>
          <a:xfrm>
            <a:off x="3071880" y="2143080"/>
            <a:ext cx="3285720" cy="299988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eye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göz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59" name="3 Resim" descr="http://www.clker.com/cliparts/0/H/M/k/9/Y/cartoon-eyes-straight-on-black-hi.png"/>
          <p:cNvPicPr/>
          <p:nvPr/>
        </p:nvPicPr>
        <p:blipFill>
          <a:blip r:embed="rId1"/>
          <a:srcRect l="0" t="0" r="48076" b="0"/>
        </p:blipFill>
        <p:spPr>
          <a:xfrm>
            <a:off x="4000320" y="2571840"/>
            <a:ext cx="1383840" cy="211428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" dur="indefinite" restart="never" nodeType="tmRoot">
          <p:childTnLst>
            <p:seq>
              <p:cTn id="38" dur="indefinite" nodeType="mainSeq">
                <p:childTnLst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8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nose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burun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62" name="3 Resim" descr="http://images.clipartpanda.com/human-nose-clipart-black-and-white-Human-Nose-to-Color.gif"/>
          <p:cNvPicPr/>
          <p:nvPr/>
        </p:nvPicPr>
        <p:blipFill>
          <a:blip r:embed="rId1"/>
        </p:blipFill>
        <p:spPr>
          <a:xfrm>
            <a:off x="3214800" y="2143080"/>
            <a:ext cx="2785680" cy="30240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6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ear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kulak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65" name="3 Resim" descr="http://previews.123rf.com/images/barbulat/barbulat1111/barbulat111100049/11380552-human-ear-isolated-on-white-background-listening.jpg"/>
          <p:cNvPicPr/>
          <p:nvPr/>
        </p:nvPicPr>
        <p:blipFill>
          <a:blip r:embed="rId1"/>
        </p:blipFill>
        <p:spPr>
          <a:xfrm>
            <a:off x="3500280" y="1851120"/>
            <a:ext cx="2214360" cy="32922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mouth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ağız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68" name="3 Resim" descr="http://t2.gstatic.com/images?q=tbn:ANd9GcStuEnAqD-er8oxg2pssXWT7p5DaMbe9xs32QTLbC-DMtfOL_P0aQ"/>
          <p:cNvPicPr/>
          <p:nvPr/>
        </p:nvPicPr>
        <p:blipFill>
          <a:blip r:embed="rId1"/>
          <a:srcRect l="0" t="0" r="0" b="5694"/>
        </p:blipFill>
        <p:spPr>
          <a:xfrm>
            <a:off x="2428920" y="2957400"/>
            <a:ext cx="4357440" cy="21855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84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arm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kol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71" name="3 Resim" descr="http://images.clipartpanda.com/elbow-clipart-biceps-strong-man-vector-black-white-image-subjects-bodybuilding-force-34302658.jpg"/>
          <p:cNvPicPr/>
          <p:nvPr/>
        </p:nvPicPr>
        <p:blipFill>
          <a:blip r:embed="rId1"/>
          <a:srcRect l="0" t="0" r="18176" b="0"/>
        </p:blipFill>
        <p:spPr>
          <a:xfrm>
            <a:off x="2786040" y="2643120"/>
            <a:ext cx="3714480" cy="252216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5" dur="indefinite" restart="never" nodeType="tmRoot">
          <p:childTnLst>
            <p:seq>
              <p:cTn id="86" dur="indefinite" nodeType="mainSeq">
                <p:childTnLst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9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0" y="142920"/>
            <a:ext cx="9143640" cy="999720"/>
          </a:xfrm>
          <a:prstGeom prst="rect">
            <a:avLst/>
          </a:prstGeom>
          <a:noFill/>
          <a:ln w="0">
            <a:noFill/>
          </a:ln>
        </p:spPr>
        <p:txBody>
          <a:bodyPr rIns="4572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tr-TR" sz="9600" spc="-1" strike="noStrike">
                <a:solidFill>
                  <a:srgbClr val="f0ad00"/>
                </a:solidFill>
                <a:latin typeface="Corbel"/>
              </a:rPr>
              <a:t>hand</a:t>
            </a:r>
            <a:endParaRPr b="0" lang="tr-TR" sz="9600" spc="-1" strike="noStrike">
              <a:solidFill>
                <a:srgbClr val="ffffff"/>
              </a:solidFill>
              <a:latin typeface="Corbe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subTitle"/>
          </p:nvPr>
        </p:nvSpPr>
        <p:spPr>
          <a:xfrm>
            <a:off x="0" y="5072040"/>
            <a:ext cx="9143640" cy="1571400"/>
          </a:xfrm>
          <a:prstGeom prst="rect">
            <a:avLst/>
          </a:prstGeom>
          <a:noFill/>
          <a:ln w="0">
            <a:noFill/>
          </a:ln>
        </p:spPr>
        <p:txBody>
          <a:bodyPr lIns="118800" rIns="45720" tIns="0" bIns="0" anchor="b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10000" spc="-1" strike="noStrike">
                <a:solidFill>
                  <a:srgbClr val="ffc000"/>
                </a:solidFill>
                <a:latin typeface="Corbel"/>
              </a:rPr>
              <a:t>el</a:t>
            </a:r>
            <a:endParaRPr b="0" lang="tr-TR" sz="10000" spc="-1" strike="noStrike">
              <a:latin typeface="Arial"/>
            </a:endParaRPr>
          </a:p>
        </p:txBody>
      </p:sp>
      <p:pic>
        <p:nvPicPr>
          <p:cNvPr id="74" name="3 Resim" descr="http://images.clipartpanda.com/nose-clipart-black-and-white-hand-clip-art_1404138621.jpg"/>
          <p:cNvPicPr/>
          <p:nvPr/>
        </p:nvPicPr>
        <p:blipFill>
          <a:blip r:embed="rId1"/>
        </p:blipFill>
        <p:spPr>
          <a:xfrm>
            <a:off x="2786040" y="1714320"/>
            <a:ext cx="3500280" cy="3427200"/>
          </a:xfrm>
          <a:prstGeom prst="rect">
            <a:avLst/>
          </a:prstGeom>
          <a:ln w="9525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08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707</TotalTime>
  <Application>LibreOffice/7.2.5.2$Windows_X86_64 LibreOffice_project/499f9727c189e6ef3471021d6132d4c694f357e5</Application>
  <AppVersion>15.0000</AppVersion>
  <Words>45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2014-12-28T19:01:45Z</dcterms:created>
  <dc:creator>Bayram</dc:creator>
  <dc:description/>
  <dc:language>tr-TR</dc:language>
  <cp:lastModifiedBy/>
  <dcterms:modified xsi:type="dcterms:W3CDTF">2022-01-30T19:55:03Z</dcterms:modified>
  <cp:revision>163</cp:revision>
  <dc:subject/>
  <dc:title>triangle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Ekran Gösterisi (4:3)</vt:lpwstr>
  </property>
  <property fmtid="{D5CDD505-2E9C-101B-9397-08002B2CF9AE}" pid="3" name="Slides">
    <vt:i4>20</vt:i4>
  </property>
</Properties>
</file>