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05.11.2014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35864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ARE YOU READY?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</a:t>
            </a:r>
            <a:r>
              <a:rPr lang="tr-TR" dirty="0" err="1" smtClean="0"/>
              <a:t>Yes</a:t>
            </a:r>
            <a:r>
              <a:rPr lang="tr-TR" dirty="0" smtClean="0"/>
              <a:t>, I am</a:t>
            </a:r>
            <a:br>
              <a:rPr lang="tr-TR" dirty="0" smtClean="0"/>
            </a:br>
            <a:r>
              <a:rPr lang="tr-TR" dirty="0" smtClean="0"/>
              <a:t> b) </a:t>
            </a:r>
            <a:r>
              <a:rPr lang="tr-TR" dirty="0" err="1" smtClean="0"/>
              <a:t>Yes</a:t>
            </a:r>
            <a:r>
              <a:rPr lang="tr-TR" dirty="0" smtClean="0"/>
              <a:t>, I can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1026" name="Picture 2" descr="E:\Are-you-rea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6672"/>
            <a:ext cx="2759621" cy="206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36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lemon-2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5256584" cy="534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4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946450"/>
          </a:xfrm>
        </p:spPr>
        <p:txBody>
          <a:bodyPr>
            <a:normAutofit/>
          </a:bodyPr>
          <a:lstStyle/>
          <a:p>
            <a:r>
              <a:rPr lang="tr-TR" dirty="0"/>
              <a:t>WHAT COLOR IS A </a:t>
            </a:r>
            <a:r>
              <a:rPr lang="tr-TR" dirty="0" smtClean="0"/>
              <a:t>TOMATO?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a</a:t>
            </a:r>
            <a:r>
              <a:rPr lang="tr-TR" dirty="0"/>
              <a:t>) </a:t>
            </a:r>
            <a:r>
              <a:rPr lang="tr-TR" dirty="0" err="1" smtClean="0"/>
              <a:t>Red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     </a:t>
            </a:r>
            <a:r>
              <a:rPr lang="tr-TR" dirty="0"/>
              <a:t>b) </a:t>
            </a:r>
            <a:r>
              <a:rPr lang="tr-TR" dirty="0" err="1"/>
              <a:t>Yellow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160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toma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8100899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325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4522514"/>
          </a:xfrm>
        </p:spPr>
        <p:txBody>
          <a:bodyPr>
            <a:normAutofit/>
          </a:bodyPr>
          <a:lstStyle/>
          <a:p>
            <a:r>
              <a:rPr lang="tr-TR" dirty="0"/>
              <a:t>WHAT COLOR IS A </a:t>
            </a:r>
            <a:r>
              <a:rPr lang="tr-TR" dirty="0" smtClean="0"/>
              <a:t>TANGERINE?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smtClean="0"/>
              <a:t>    a</a:t>
            </a:r>
            <a:r>
              <a:rPr lang="tr-TR" dirty="0"/>
              <a:t>) </a:t>
            </a:r>
            <a:r>
              <a:rPr lang="tr-TR" dirty="0" smtClean="0"/>
              <a:t>Brown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      b) </a:t>
            </a:r>
            <a:r>
              <a:rPr lang="tr-TR" dirty="0" err="1" smtClean="0"/>
              <a:t>Orange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3489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tanger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10856"/>
            <a:ext cx="6314727" cy="553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866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4306490"/>
          </a:xfrm>
        </p:spPr>
        <p:txBody>
          <a:bodyPr>
            <a:normAutofit/>
          </a:bodyPr>
          <a:lstStyle/>
          <a:p>
            <a:r>
              <a:rPr lang="tr-TR" dirty="0"/>
              <a:t>WHAT COLOR IS </a:t>
            </a:r>
            <a:r>
              <a:rPr lang="tr-TR" dirty="0" smtClean="0"/>
              <a:t>AN OLIVE?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     a) </a:t>
            </a:r>
            <a:r>
              <a:rPr lang="tr-TR" dirty="0" smtClean="0"/>
              <a:t>Black      </a:t>
            </a:r>
            <a:br>
              <a:rPr lang="tr-TR" dirty="0" smtClean="0"/>
            </a:br>
            <a:r>
              <a:rPr lang="tr-TR" dirty="0" smtClean="0"/>
              <a:t>    b</a:t>
            </a:r>
            <a:r>
              <a:rPr lang="tr-TR" dirty="0"/>
              <a:t>) </a:t>
            </a:r>
            <a:r>
              <a:rPr lang="tr-TR" dirty="0" smtClean="0"/>
              <a:t>Pink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7047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stock-photo-black-olive-fruit-close-up-on-white-background-35992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766" y="1988840"/>
            <a:ext cx="3076781" cy="267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009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218258"/>
          </a:xfrm>
        </p:spPr>
        <p:txBody>
          <a:bodyPr>
            <a:normAutofit/>
          </a:bodyPr>
          <a:lstStyle/>
          <a:p>
            <a:r>
              <a:rPr lang="tr-TR" dirty="0" smtClean="0"/>
              <a:t>WHO IS HE?</a:t>
            </a:r>
            <a:br>
              <a:rPr lang="tr-TR" dirty="0" smtClean="0"/>
            </a:br>
            <a:r>
              <a:rPr lang="tr-TR" dirty="0" smtClean="0"/>
              <a:t>a) </a:t>
            </a:r>
            <a:r>
              <a:rPr lang="tr-TR" dirty="0" err="1" smtClean="0"/>
              <a:t>Uncle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b) </a:t>
            </a:r>
            <a:r>
              <a:rPr lang="tr-TR" dirty="0" err="1" smtClean="0"/>
              <a:t>Aunt</a:t>
            </a:r>
            <a:endParaRPr lang="tr-TR" dirty="0"/>
          </a:p>
        </p:txBody>
      </p:sp>
      <p:pic>
        <p:nvPicPr>
          <p:cNvPr id="13314" name="Picture 2" descr="E:\man-clip-art-clip_art_illustration_of_a_stick_figure_man_wearing_a_hard_hat_and_holding_construction_plans_0515-0911-0722-3525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244827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E:\girl-student-clipart-jixAq64i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2976"/>
            <a:ext cx="222700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276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tr-TR" dirty="0"/>
              <a:t>WHO IS </a:t>
            </a:r>
            <a:r>
              <a:rPr lang="tr-TR" dirty="0" smtClean="0"/>
              <a:t>SHE</a:t>
            </a:r>
            <a:r>
              <a:rPr lang="tr-TR" dirty="0"/>
              <a:t>?</a:t>
            </a:r>
            <a:br>
              <a:rPr lang="tr-TR" dirty="0"/>
            </a:br>
            <a:r>
              <a:rPr lang="tr-TR" dirty="0"/>
              <a:t>a) </a:t>
            </a:r>
            <a:r>
              <a:rPr lang="tr-TR" dirty="0" err="1"/>
              <a:t>Uncle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b) </a:t>
            </a:r>
            <a:r>
              <a:rPr lang="tr-TR" dirty="0" err="1"/>
              <a:t>Aunt</a:t>
            </a:r>
            <a:endParaRPr lang="tr-TR" dirty="0"/>
          </a:p>
        </p:txBody>
      </p:sp>
      <p:pic>
        <p:nvPicPr>
          <p:cNvPr id="3" name="Picture 3" descr="E:\girl-student-clipart-jixAq64i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2976"/>
            <a:ext cx="222700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E:\man-clip-art-clip_art_illustration_of_a_stick_figure_man_wearing_a_hard_hat_and_holding_construction_plans_0515-0911-0722-3525_S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244827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362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3816424"/>
          </a:xfrm>
        </p:spPr>
        <p:txBody>
          <a:bodyPr>
            <a:normAutofit/>
          </a:bodyPr>
          <a:lstStyle/>
          <a:p>
            <a:r>
              <a:rPr lang="tr-TR" dirty="0"/>
              <a:t>WHO </a:t>
            </a:r>
            <a:r>
              <a:rPr lang="tr-TR" dirty="0" smtClean="0"/>
              <a:t>ARE THEY?</a:t>
            </a:r>
            <a:br>
              <a:rPr lang="tr-TR" dirty="0" smtClean="0"/>
            </a:br>
            <a:r>
              <a:rPr lang="tr-TR" dirty="0" smtClean="0"/>
              <a:t>             a</a:t>
            </a:r>
            <a:r>
              <a:rPr lang="tr-TR" dirty="0"/>
              <a:t>) </a:t>
            </a:r>
            <a:r>
              <a:rPr lang="tr-TR" dirty="0" err="1" smtClean="0"/>
              <a:t>Uncle</a:t>
            </a:r>
            <a:r>
              <a:rPr lang="tr-TR" dirty="0" smtClean="0"/>
              <a:t> - </a:t>
            </a:r>
            <a:r>
              <a:rPr lang="tr-TR" dirty="0" err="1" smtClean="0"/>
              <a:t>aunt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b) </a:t>
            </a:r>
            <a:r>
              <a:rPr lang="tr-TR" dirty="0" err="1" smtClean="0"/>
              <a:t>Aunt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c) </a:t>
            </a:r>
            <a:r>
              <a:rPr lang="tr-TR" dirty="0" err="1" smtClean="0"/>
              <a:t>Uncle</a:t>
            </a:r>
            <a:r>
              <a:rPr lang="tr-TR" dirty="0" smtClean="0"/>
              <a:t> – </a:t>
            </a:r>
            <a:r>
              <a:rPr lang="tr-TR" dirty="0" err="1" smtClean="0"/>
              <a:t>father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d) </a:t>
            </a:r>
            <a:r>
              <a:rPr lang="tr-TR" dirty="0" err="1" smtClean="0"/>
              <a:t>Aunt</a:t>
            </a:r>
            <a:r>
              <a:rPr lang="tr-TR" dirty="0" smtClean="0"/>
              <a:t> - </a:t>
            </a:r>
            <a:r>
              <a:rPr lang="tr-TR" dirty="0" err="1" smtClean="0"/>
              <a:t>mother</a:t>
            </a:r>
            <a:endParaRPr lang="tr-TR" dirty="0"/>
          </a:p>
        </p:txBody>
      </p:sp>
      <p:pic>
        <p:nvPicPr>
          <p:cNvPr id="3" name="Picture 3" descr="E:\girl-student-clipart-jixAq64i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69" y="980728"/>
            <a:ext cx="222700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E:\man-clip-art-clip_art_illustration_of_a_stick_figure_man_wearing_a_hard_hat_and_holding_construction_plans_0515-0911-0722-3525_S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69" y="3889430"/>
            <a:ext cx="244827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8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05064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CAN YOU SWIM?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a) </a:t>
            </a:r>
            <a:r>
              <a:rPr lang="tr-TR" dirty="0" err="1" smtClean="0"/>
              <a:t>Yes</a:t>
            </a:r>
            <a:r>
              <a:rPr lang="tr-TR" dirty="0" smtClean="0"/>
              <a:t>, I can</a:t>
            </a:r>
            <a:br>
              <a:rPr lang="tr-TR" dirty="0" smtClean="0"/>
            </a:br>
            <a:r>
              <a:rPr lang="tr-TR" dirty="0" smtClean="0"/>
              <a:t>   b) No, I </a:t>
            </a:r>
            <a:r>
              <a:rPr lang="tr-TR" dirty="0" err="1" smtClean="0"/>
              <a:t>can’t</a:t>
            </a:r>
            <a:endParaRPr lang="tr-TR" dirty="0"/>
          </a:p>
        </p:txBody>
      </p:sp>
      <p:pic>
        <p:nvPicPr>
          <p:cNvPr id="2050" name="Picture 2" descr="E:\sport-graphics-swimming-15827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84200"/>
            <a:ext cx="42957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images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604838"/>
            <a:ext cx="2770385" cy="321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49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tr-TR" dirty="0" smtClean="0"/>
              <a:t>HE IS MY GRANDFATHER</a:t>
            </a:r>
            <a:br>
              <a:rPr lang="tr-TR" dirty="0" smtClean="0"/>
            </a:br>
            <a:r>
              <a:rPr lang="tr-TR" dirty="0" smtClean="0"/>
              <a:t>a)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b)</a:t>
            </a:r>
            <a:endParaRPr lang="tr-TR" dirty="0"/>
          </a:p>
        </p:txBody>
      </p:sp>
      <p:pic>
        <p:nvPicPr>
          <p:cNvPr id="14338" name="Picture 2" descr="E:\Grandfath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1654895" cy="22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E:\RiAKogMi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1761059" cy="198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17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tr-TR" dirty="0" smtClean="0"/>
              <a:t>SHE </a:t>
            </a:r>
            <a:r>
              <a:rPr lang="tr-TR" dirty="0"/>
              <a:t>IS MY </a:t>
            </a:r>
            <a:r>
              <a:rPr lang="tr-TR" dirty="0" smtClean="0"/>
              <a:t>GRANDMOTHER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a)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 b)</a:t>
            </a:r>
          </a:p>
        </p:txBody>
      </p:sp>
      <p:pic>
        <p:nvPicPr>
          <p:cNvPr id="3" name="Picture 2" descr="E:\Grandfath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1654895" cy="22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:\RiAKogMi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1761059" cy="198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43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THEY ARE MY COUSINS</a:t>
            </a:r>
            <a:br>
              <a:rPr lang="tr-TR" dirty="0" smtClean="0"/>
            </a:br>
            <a:r>
              <a:rPr lang="tr-TR" dirty="0" smtClean="0"/>
              <a:t>a)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b)</a:t>
            </a:r>
            <a:endParaRPr lang="tr-TR" dirty="0"/>
          </a:p>
        </p:txBody>
      </p:sp>
      <p:pic>
        <p:nvPicPr>
          <p:cNvPr id="15362" name="Picture 2" descr="E:\lad-clipart-11954220781424598778johnny_automatic_little_boy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10" y="898525"/>
            <a:ext cx="1187401" cy="247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E:\dTraKyET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531" y="3933056"/>
            <a:ext cx="2354560" cy="235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664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THIS IS MY COUSIN</a:t>
            </a:r>
            <a:br>
              <a:rPr lang="tr-TR" dirty="0" smtClean="0"/>
            </a:br>
            <a:r>
              <a:rPr lang="tr-TR" dirty="0" smtClean="0"/>
              <a:t>a)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b)</a:t>
            </a:r>
            <a:endParaRPr lang="tr-TR" dirty="0"/>
          </a:p>
        </p:txBody>
      </p:sp>
      <p:pic>
        <p:nvPicPr>
          <p:cNvPr id="16386" name="Picture 2" descr="E:\girl-clip-art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78975"/>
            <a:ext cx="2016224" cy="183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E:\dTraKyET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833" y="1094248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85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53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4005064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tr-TR" dirty="0"/>
              <a:t> </a:t>
            </a:r>
            <a:r>
              <a:rPr lang="tr-TR" dirty="0" smtClean="0"/>
              <a:t>   CAN </a:t>
            </a:r>
            <a:r>
              <a:rPr lang="tr-TR" dirty="0"/>
              <a:t>YOU SWIM?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a) </a:t>
            </a:r>
            <a:r>
              <a:rPr lang="tr-TR" dirty="0" err="1"/>
              <a:t>Yes</a:t>
            </a:r>
            <a:r>
              <a:rPr lang="tr-TR" dirty="0"/>
              <a:t>, I can</a:t>
            </a:r>
            <a:br>
              <a:rPr lang="tr-TR" dirty="0"/>
            </a:br>
            <a:r>
              <a:rPr lang="tr-TR" dirty="0"/>
              <a:t>   b) No, I </a:t>
            </a:r>
            <a:r>
              <a:rPr lang="tr-TR" dirty="0" err="1"/>
              <a:t>can’t</a:t>
            </a:r>
            <a:endParaRPr lang="tr-TR" dirty="0"/>
          </a:p>
        </p:txBody>
      </p:sp>
      <p:pic>
        <p:nvPicPr>
          <p:cNvPr id="3" name="Picture 2" descr="E:\sport-graphics-swimming-15827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745236"/>
            <a:ext cx="42957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normal_ian-symbol-nega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787663"/>
            <a:ext cx="3023518" cy="306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21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789040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tr-TR" dirty="0"/>
              <a:t> </a:t>
            </a:r>
            <a:r>
              <a:rPr lang="tr-TR" dirty="0" smtClean="0"/>
              <a:t>   CAN </a:t>
            </a:r>
            <a:r>
              <a:rPr lang="tr-TR" dirty="0"/>
              <a:t>YOU </a:t>
            </a:r>
            <a:r>
              <a:rPr lang="tr-TR" dirty="0" smtClean="0"/>
              <a:t>SING?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a) </a:t>
            </a:r>
            <a:r>
              <a:rPr lang="tr-TR" dirty="0" err="1"/>
              <a:t>Yes</a:t>
            </a:r>
            <a:r>
              <a:rPr lang="tr-TR" dirty="0"/>
              <a:t>, I can</a:t>
            </a:r>
            <a:br>
              <a:rPr lang="tr-TR" dirty="0"/>
            </a:br>
            <a:r>
              <a:rPr lang="tr-TR" dirty="0"/>
              <a:t>   b) No, I </a:t>
            </a:r>
            <a:r>
              <a:rPr lang="tr-TR" dirty="0" err="1"/>
              <a:t>can’t</a:t>
            </a:r>
            <a:endParaRPr lang="tr-TR" dirty="0"/>
          </a:p>
        </p:txBody>
      </p:sp>
      <p:pic>
        <p:nvPicPr>
          <p:cNvPr id="4098" name="Picture 2" descr="E:\sing-clipart-KTnz47GTq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3682634" cy="321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images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692696"/>
            <a:ext cx="2479701" cy="336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17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573016"/>
            <a:ext cx="8229600" cy="3096344"/>
          </a:xfrm>
        </p:spPr>
        <p:txBody>
          <a:bodyPr>
            <a:normAutofit/>
          </a:bodyPr>
          <a:lstStyle/>
          <a:p>
            <a:r>
              <a:rPr lang="tr-TR" dirty="0"/>
              <a:t> </a:t>
            </a:r>
            <a:r>
              <a:rPr lang="tr-TR" dirty="0" smtClean="0"/>
              <a:t>   CAN </a:t>
            </a:r>
            <a:r>
              <a:rPr lang="tr-TR" dirty="0"/>
              <a:t>YOU </a:t>
            </a:r>
            <a:r>
              <a:rPr lang="tr-TR" dirty="0" smtClean="0"/>
              <a:t>SING?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a) </a:t>
            </a:r>
            <a:r>
              <a:rPr lang="tr-TR" dirty="0" err="1"/>
              <a:t>Yes</a:t>
            </a:r>
            <a:r>
              <a:rPr lang="tr-TR" dirty="0"/>
              <a:t>, I can</a:t>
            </a:r>
            <a:br>
              <a:rPr lang="tr-TR" dirty="0"/>
            </a:br>
            <a:r>
              <a:rPr lang="tr-TR" dirty="0"/>
              <a:t>   b) No, I </a:t>
            </a:r>
            <a:r>
              <a:rPr lang="tr-TR" dirty="0" err="1"/>
              <a:t>can’t</a:t>
            </a:r>
            <a:endParaRPr lang="tr-TR" dirty="0"/>
          </a:p>
        </p:txBody>
      </p:sp>
      <p:pic>
        <p:nvPicPr>
          <p:cNvPr id="5122" name="Picture 2" descr="E:\sing-clipart-KTnz47GTq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656"/>
            <a:ext cx="3754249" cy="328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normal_ian-symbol-nega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100" y="764704"/>
            <a:ext cx="2950060" cy="262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70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229600" cy="3226370"/>
          </a:xfrm>
        </p:spPr>
        <p:txBody>
          <a:bodyPr>
            <a:normAutofit/>
          </a:bodyPr>
          <a:lstStyle/>
          <a:p>
            <a:r>
              <a:rPr lang="tr-TR" dirty="0" smtClean="0"/>
              <a:t>   CAN </a:t>
            </a:r>
            <a:r>
              <a:rPr lang="tr-TR" dirty="0"/>
              <a:t>YOU </a:t>
            </a:r>
            <a:r>
              <a:rPr lang="tr-TR" dirty="0" smtClean="0"/>
              <a:t>JUMP?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a) </a:t>
            </a:r>
            <a:r>
              <a:rPr lang="tr-TR" dirty="0" err="1"/>
              <a:t>Yes</a:t>
            </a:r>
            <a:r>
              <a:rPr lang="tr-TR" dirty="0"/>
              <a:t>, I can</a:t>
            </a:r>
            <a:br>
              <a:rPr lang="tr-TR" dirty="0"/>
            </a:br>
            <a:r>
              <a:rPr lang="tr-TR" dirty="0"/>
              <a:t>   b) No, I </a:t>
            </a:r>
            <a:r>
              <a:rPr lang="tr-TR" dirty="0" err="1"/>
              <a:t>can’t</a:t>
            </a:r>
            <a:endParaRPr lang="tr-TR" dirty="0"/>
          </a:p>
        </p:txBody>
      </p:sp>
      <p:pic>
        <p:nvPicPr>
          <p:cNvPr id="3" name="Picture 2" descr="E:\jumping-girl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04664"/>
            <a:ext cx="1948965" cy="300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E:\normal_ian-symbol-nega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5974"/>
            <a:ext cx="2897932" cy="294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34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717032"/>
            <a:ext cx="8229600" cy="2794322"/>
          </a:xfrm>
        </p:spPr>
        <p:txBody>
          <a:bodyPr>
            <a:normAutofit/>
          </a:bodyPr>
          <a:lstStyle/>
          <a:p>
            <a:r>
              <a:rPr lang="tr-TR" dirty="0"/>
              <a:t>CAN YOU JUMP?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a) </a:t>
            </a:r>
            <a:r>
              <a:rPr lang="tr-TR" dirty="0" err="1"/>
              <a:t>Yes</a:t>
            </a:r>
            <a:r>
              <a:rPr lang="tr-TR" dirty="0"/>
              <a:t>, I can</a:t>
            </a:r>
            <a:br>
              <a:rPr lang="tr-TR" dirty="0"/>
            </a:br>
            <a:r>
              <a:rPr lang="tr-TR" dirty="0"/>
              <a:t>   b) No, I </a:t>
            </a:r>
            <a:r>
              <a:rPr lang="tr-TR" dirty="0" err="1"/>
              <a:t>can’t</a:t>
            </a:r>
            <a:endParaRPr lang="tr-TR" dirty="0"/>
          </a:p>
        </p:txBody>
      </p:sp>
      <p:pic>
        <p:nvPicPr>
          <p:cNvPr id="6146" name="Picture 2" descr="E:\jumping-girl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764704"/>
            <a:ext cx="1948965" cy="300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:\images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64704"/>
            <a:ext cx="247970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38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3933056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SAY IT AGAIN …………..</a:t>
            </a:r>
            <a:br>
              <a:rPr lang="tr-TR" dirty="0" smtClean="0"/>
            </a:br>
            <a:r>
              <a:rPr lang="tr-TR" dirty="0" smtClean="0"/>
              <a:t>                          a) </a:t>
            </a:r>
            <a:r>
              <a:rPr lang="tr-TR" dirty="0" err="1" smtClean="0"/>
              <a:t>Please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         b) </a:t>
            </a:r>
            <a:r>
              <a:rPr lang="tr-TR" dirty="0" err="1" smtClean="0"/>
              <a:t>Welcome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   c) Ready</a:t>
            </a:r>
            <a:endParaRPr lang="tr-TR" dirty="0"/>
          </a:p>
        </p:txBody>
      </p:sp>
      <p:pic>
        <p:nvPicPr>
          <p:cNvPr id="8194" name="Picture 2" descr="E:\H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4664"/>
            <a:ext cx="414337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96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4306490"/>
          </a:xfrm>
        </p:spPr>
        <p:txBody>
          <a:bodyPr>
            <a:normAutofit/>
          </a:bodyPr>
          <a:lstStyle/>
          <a:p>
            <a:r>
              <a:rPr lang="tr-TR" dirty="0" smtClean="0"/>
              <a:t>WHAT COLOR IS A LEMON?</a:t>
            </a:r>
            <a:br>
              <a:rPr lang="tr-TR" dirty="0" smtClean="0"/>
            </a:br>
            <a:r>
              <a:rPr lang="tr-TR" dirty="0" smtClean="0"/>
              <a:t>a) </a:t>
            </a:r>
            <a:r>
              <a:rPr lang="tr-TR" dirty="0"/>
              <a:t>W</a:t>
            </a:r>
            <a:r>
              <a:rPr lang="tr-TR" dirty="0" smtClean="0"/>
              <a:t>hite</a:t>
            </a:r>
            <a:br>
              <a:rPr lang="tr-TR" dirty="0" smtClean="0"/>
            </a:br>
            <a:r>
              <a:rPr lang="tr-TR" dirty="0" smtClean="0"/>
              <a:t> b) </a:t>
            </a:r>
            <a:r>
              <a:rPr lang="tr-TR" dirty="0" err="1"/>
              <a:t>Y</a:t>
            </a:r>
            <a:r>
              <a:rPr lang="tr-TR" dirty="0" err="1" smtClean="0"/>
              <a:t>ellow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90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90</Words>
  <Application>Microsoft Office PowerPoint</Application>
  <PresentationFormat>Ekran Gösterisi (4:3)</PresentationFormat>
  <Paragraphs>19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ARE YOU READY?   a) Yes, I am  b) Yes, I can </vt:lpstr>
      <vt:lpstr>   CAN YOU SWIM?  a) Yes, I can    b) No, I can’t</vt:lpstr>
      <vt:lpstr>    CAN YOU SWIM?  a) Yes, I can    b) No, I can’t</vt:lpstr>
      <vt:lpstr>    CAN YOU SING?  a) Yes, I can    b) No, I can’t</vt:lpstr>
      <vt:lpstr>    CAN YOU SING?  a) Yes, I can    b) No, I can’t</vt:lpstr>
      <vt:lpstr>   CAN YOU JUMP?  a) Yes, I can    b) No, I can’t</vt:lpstr>
      <vt:lpstr>CAN YOU JUMP?  a) Yes, I can    b) No, I can’t</vt:lpstr>
      <vt:lpstr>  SAY IT AGAIN …………..                           a) Please                                 b) Welcome                           c) Ready</vt:lpstr>
      <vt:lpstr>WHAT COLOR IS A LEMON? a) White  b) Yellow</vt:lpstr>
      <vt:lpstr>PowerPoint Sunusu</vt:lpstr>
      <vt:lpstr>WHAT COLOR IS A TOMATO?  a) Red       b) Yellow</vt:lpstr>
      <vt:lpstr>PowerPoint Sunusu</vt:lpstr>
      <vt:lpstr>WHAT COLOR IS A TANGERINE?      a) Brown       b) Orange</vt:lpstr>
      <vt:lpstr>PowerPoint Sunusu</vt:lpstr>
      <vt:lpstr>WHAT COLOR IS AN OLIVE?      a) Black           b) Pink</vt:lpstr>
      <vt:lpstr>PowerPoint Sunusu</vt:lpstr>
      <vt:lpstr>WHO IS HE? a) Uncle b) Aunt</vt:lpstr>
      <vt:lpstr>WHO IS SHE? a) Uncle b) Aunt</vt:lpstr>
      <vt:lpstr>WHO ARE THEY?              a) Uncle - aunt b) Aunt                 c) Uncle – father                 d) Aunt - mother</vt:lpstr>
      <vt:lpstr>HE IS MY GRANDFATHER a)       b)</vt:lpstr>
      <vt:lpstr>SHE IS MY GRANDMOTHER a)       b)</vt:lpstr>
      <vt:lpstr>THEY ARE MY COUSINS a)        b)</vt:lpstr>
      <vt:lpstr>THIS IS MY COUSIN a)       b)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READY?   a) Yes, I am  b) Yes, I can </dc:title>
  <dc:creator>Bora</dc:creator>
  <cp:lastModifiedBy>Z. Bora KIRLIOĞLU</cp:lastModifiedBy>
  <cp:revision>9</cp:revision>
  <dcterms:created xsi:type="dcterms:W3CDTF">2014-11-05T20:46:15Z</dcterms:created>
  <dcterms:modified xsi:type="dcterms:W3CDTF">2014-11-05T21:37:19Z</dcterms:modified>
</cp:coreProperties>
</file>