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19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14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6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3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5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46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9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50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4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55BF-A265-4D67-931C-F048B099CEBC}" type="datetimeFigureOut">
              <a:rPr lang="tr-TR" smtClean="0"/>
              <a:t>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6C82-9359-4566-9089-B02579409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7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, Big, Big (The Adjective Song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İngilizceCin</dc:creator>
  <cp:lastModifiedBy>İngilizceCin</cp:lastModifiedBy>
  <cp:revision>1</cp:revision>
  <dcterms:created xsi:type="dcterms:W3CDTF">2014-11-02T20:57:17Z</dcterms:created>
  <dcterms:modified xsi:type="dcterms:W3CDTF">2014-11-02T20:57:57Z</dcterms:modified>
</cp:coreProperties>
</file>