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gif" ContentType="image/gif"/>
  <Override PartName="/ppt/media/image8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9.png" ContentType="image/png"/>
  <Override PartName="/ppt/media/image10.gif" ContentType="image/gif"/>
  <Override PartName="/ppt/media/image11.gif" ContentType="image/gif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67A8F1CA-CD8D-4F03-AF48-08BB6F02B464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30.01.22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35CB7DF2-3732-4B00-ADB8-C02025010663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Asıl metin stillerini düzenlemek için tıklatın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800" spc="-1" strike="noStrike">
                <a:solidFill>
                  <a:srgbClr val="000000"/>
                </a:solidFill>
                <a:latin typeface="Calibri"/>
              </a:rPr>
              <a:t>İkinci düzey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Üçüncü düzey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Dördüncü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Beşinci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365D4A20-465E-4BDA-92AD-99ED37671505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30.01.22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B0E21B5A-7C04-4695-821B-DC0607FB3103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eegitimim.com/" TargetMode="Externa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 descr="http://decaturcelebration.com/home/wp-content/uploads/2012/08/carnival2.gif"/>
          <p:cNvPicPr/>
          <p:nvPr/>
        </p:nvPicPr>
        <p:blipFill>
          <a:blip r:embed="rId1"/>
          <a:stretch/>
        </p:blipFill>
        <p:spPr>
          <a:xfrm>
            <a:off x="827640" y="476640"/>
            <a:ext cx="7416360" cy="4392000"/>
          </a:xfrm>
          <a:prstGeom prst="rect">
            <a:avLst/>
          </a:prstGeom>
          <a:ln w="0">
            <a:noFill/>
          </a:ln>
        </p:spPr>
      </p:pic>
      <p:sp>
        <p:nvSpPr>
          <p:cNvPr id="83" name="5 Metin kutusu"/>
          <p:cNvSpPr/>
          <p:nvPr/>
        </p:nvSpPr>
        <p:spPr>
          <a:xfrm>
            <a:off x="1428840" y="5373360"/>
            <a:ext cx="548928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tr-TR" sz="8800" spc="-1" strike="noStrike">
                <a:solidFill>
                  <a:srgbClr val="000000"/>
                </a:solidFill>
                <a:latin typeface="Calibri"/>
              </a:rPr>
              <a:t>CARNIVAL</a:t>
            </a:r>
            <a:endParaRPr b="0" lang="tr-TR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http://images.clipartpanda.com/library-building-clipart-black-and-white-police-station-clipart1.gif"/>
          <p:cNvPicPr/>
          <p:nvPr/>
        </p:nvPicPr>
        <p:blipFill>
          <a:blip r:embed="rId1"/>
          <a:stretch/>
        </p:blipFill>
        <p:spPr>
          <a:xfrm>
            <a:off x="1187640" y="764640"/>
            <a:ext cx="6554520" cy="3960000"/>
          </a:xfrm>
          <a:prstGeom prst="rect">
            <a:avLst/>
          </a:prstGeom>
          <a:ln w="0">
            <a:noFill/>
          </a:ln>
        </p:spPr>
      </p:pic>
      <p:sp>
        <p:nvSpPr>
          <p:cNvPr id="102" name="4 Metin kutusu"/>
          <p:cNvSpPr/>
          <p:nvPr/>
        </p:nvSpPr>
        <p:spPr>
          <a:xfrm>
            <a:off x="1722240" y="5301360"/>
            <a:ext cx="61308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POLICE STATION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https://i0.wp.com/clipsahoy.com/clipart3/as6112.gif"/>
          <p:cNvPicPr/>
          <p:nvPr/>
        </p:nvPicPr>
        <p:blipFill>
          <a:blip r:embed="rId1"/>
          <a:stretch/>
        </p:blipFill>
        <p:spPr>
          <a:xfrm>
            <a:off x="1043640" y="548640"/>
            <a:ext cx="6984360" cy="4680000"/>
          </a:xfrm>
          <a:prstGeom prst="rect">
            <a:avLst/>
          </a:prstGeom>
          <a:ln w="0">
            <a:noFill/>
          </a:ln>
        </p:spPr>
      </p:pic>
      <p:sp>
        <p:nvSpPr>
          <p:cNvPr id="104" name="4 Metin kutusu"/>
          <p:cNvSpPr/>
          <p:nvPr/>
        </p:nvSpPr>
        <p:spPr>
          <a:xfrm>
            <a:off x="1358640" y="5373360"/>
            <a:ext cx="57650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POST OFFICE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http://www.clipartlord.com/wp-content/uploads/2013/12/cinema.png"/>
          <p:cNvPicPr/>
          <p:nvPr/>
        </p:nvPicPr>
        <p:blipFill>
          <a:blip r:embed="rId1"/>
          <a:stretch/>
        </p:blipFill>
        <p:spPr>
          <a:xfrm>
            <a:off x="1403640" y="188640"/>
            <a:ext cx="5871240" cy="4536000"/>
          </a:xfrm>
          <a:prstGeom prst="rect">
            <a:avLst/>
          </a:prstGeom>
          <a:ln w="0">
            <a:noFill/>
          </a:ln>
        </p:spPr>
      </p:pic>
      <p:sp>
        <p:nvSpPr>
          <p:cNvPr id="106" name="4 Metin kutusu"/>
          <p:cNvSpPr/>
          <p:nvPr/>
        </p:nvSpPr>
        <p:spPr>
          <a:xfrm>
            <a:off x="2355840" y="5157360"/>
            <a:ext cx="35902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CINEMA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https://kristineshook.files.wordpress.com/2009/05/2antigone1.jpg"/>
          <p:cNvPicPr/>
          <p:nvPr/>
        </p:nvPicPr>
        <p:blipFill>
          <a:blip r:embed="rId1"/>
          <a:stretch/>
        </p:blipFill>
        <p:spPr>
          <a:xfrm>
            <a:off x="1115640" y="548640"/>
            <a:ext cx="6497640" cy="4464000"/>
          </a:xfrm>
          <a:prstGeom prst="rect">
            <a:avLst/>
          </a:prstGeom>
          <a:ln w="0">
            <a:noFill/>
          </a:ln>
        </p:spPr>
      </p:pic>
      <p:sp>
        <p:nvSpPr>
          <p:cNvPr id="108" name="4 Metin kutusu"/>
          <p:cNvSpPr/>
          <p:nvPr/>
        </p:nvSpPr>
        <p:spPr>
          <a:xfrm>
            <a:off x="2715480" y="5445360"/>
            <a:ext cx="320616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6600" spc="-1" strike="noStrike">
                <a:solidFill>
                  <a:srgbClr val="000000"/>
                </a:solidFill>
                <a:latin typeface="Calibri"/>
              </a:rPr>
              <a:t>THEATRE</a:t>
            </a:r>
            <a:endParaRPr b="0" lang="tr-T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http://i.ytimg.com/vi/oV_idfKcCdQ/maxresdefault.jpg"/>
          <p:cNvPicPr/>
          <p:nvPr/>
        </p:nvPicPr>
        <p:blipFill>
          <a:blip r:embed="rId1"/>
          <a:stretch/>
        </p:blipFill>
        <p:spPr>
          <a:xfrm>
            <a:off x="755640" y="548640"/>
            <a:ext cx="7556040" cy="4248000"/>
          </a:xfrm>
          <a:prstGeom prst="rect">
            <a:avLst/>
          </a:prstGeom>
          <a:ln w="0">
            <a:noFill/>
          </a:ln>
        </p:spPr>
      </p:pic>
      <p:sp>
        <p:nvSpPr>
          <p:cNvPr id="110" name="4 Metin kutusu"/>
          <p:cNvSpPr/>
          <p:nvPr/>
        </p:nvSpPr>
        <p:spPr>
          <a:xfrm>
            <a:off x="3285720" y="5157360"/>
            <a:ext cx="19929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ZOO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10760" y="2340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tr-TR" sz="4000" spc="-1" strike="noStrike">
                <a:solidFill>
                  <a:srgbClr val="000000"/>
                </a:solidFill>
                <a:latin typeface="Calibri"/>
                <a:hlinkClick r:id="rId1"/>
              </a:rPr>
              <a:t>www.eegitimim.com</a:t>
            </a:r>
            <a:r>
              <a:rPr b="0" lang="tr-TR" sz="40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endParaRPr b="0" lang="tr-TR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4320000" y="3420000"/>
            <a:ext cx="952200" cy="9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http://fiet.co.in/images/campus_002.jpg"/>
          <p:cNvPicPr/>
          <p:nvPr/>
        </p:nvPicPr>
        <p:blipFill>
          <a:blip r:embed="rId1"/>
          <a:stretch/>
        </p:blipFill>
        <p:spPr>
          <a:xfrm>
            <a:off x="827640" y="548640"/>
            <a:ext cx="7632360" cy="4824000"/>
          </a:xfrm>
          <a:prstGeom prst="rect">
            <a:avLst/>
          </a:prstGeom>
          <a:ln w="0">
            <a:noFill/>
          </a:ln>
        </p:spPr>
      </p:pic>
      <p:sp>
        <p:nvSpPr>
          <p:cNvPr id="85" name="4 Metin kutusu"/>
          <p:cNvSpPr/>
          <p:nvPr/>
        </p:nvSpPr>
        <p:spPr>
          <a:xfrm>
            <a:off x="2143800" y="5661360"/>
            <a:ext cx="37519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66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tr-TR" sz="6600" spc="-1" strike="noStrike">
                <a:solidFill>
                  <a:srgbClr val="000000"/>
                </a:solidFill>
                <a:latin typeface="Calibri"/>
              </a:rPr>
              <a:t>CAMPUS</a:t>
            </a:r>
            <a:endParaRPr b="0" lang="tr-T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 descr="http://upload.wikimedia.org/wikipedia/commons/a/a9/Shopping-mall.jpg"/>
          <p:cNvPicPr/>
          <p:nvPr/>
        </p:nvPicPr>
        <p:blipFill>
          <a:blip r:embed="rId1"/>
          <a:stretch/>
        </p:blipFill>
        <p:spPr>
          <a:xfrm>
            <a:off x="1187640" y="260640"/>
            <a:ext cx="6791040" cy="5093280"/>
          </a:xfrm>
          <a:prstGeom prst="rect">
            <a:avLst/>
          </a:prstGeom>
          <a:ln w="0">
            <a:noFill/>
          </a:ln>
        </p:spPr>
      </p:pic>
      <p:sp>
        <p:nvSpPr>
          <p:cNvPr id="87" name="5 Metin kutusu"/>
          <p:cNvSpPr/>
          <p:nvPr/>
        </p:nvSpPr>
        <p:spPr>
          <a:xfrm>
            <a:off x="432360" y="5733360"/>
            <a:ext cx="74462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SHOPPING CENTRE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://brentwood.thefuntimesguide.com/images/blogs/new-brentwood-park-concord-road.jpg"/>
          <p:cNvPicPr/>
          <p:nvPr/>
        </p:nvPicPr>
        <p:blipFill>
          <a:blip r:embed="rId1"/>
          <a:stretch/>
        </p:blipFill>
        <p:spPr>
          <a:xfrm>
            <a:off x="1187640" y="404640"/>
            <a:ext cx="6555600" cy="4366440"/>
          </a:xfrm>
          <a:prstGeom prst="rect">
            <a:avLst/>
          </a:prstGeom>
          <a:ln w="0">
            <a:noFill/>
          </a:ln>
        </p:spPr>
      </p:pic>
      <p:sp>
        <p:nvSpPr>
          <p:cNvPr id="89" name="4 Metin kutusu"/>
          <p:cNvSpPr/>
          <p:nvPr/>
        </p:nvSpPr>
        <p:spPr>
          <a:xfrm>
            <a:off x="2571480" y="5229360"/>
            <a:ext cx="29898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PARK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http://media-cdn.tripadvisor.com/media/photo-s/01/a1/8d/38/penn-museum.jpg"/>
          <p:cNvPicPr/>
          <p:nvPr/>
        </p:nvPicPr>
        <p:blipFill>
          <a:blip r:embed="rId1"/>
          <a:stretch/>
        </p:blipFill>
        <p:spPr>
          <a:xfrm>
            <a:off x="1259640" y="497880"/>
            <a:ext cx="6462360" cy="4370760"/>
          </a:xfrm>
          <a:prstGeom prst="rect">
            <a:avLst/>
          </a:prstGeom>
          <a:ln w="0">
            <a:noFill/>
          </a:ln>
        </p:spPr>
      </p:pic>
      <p:sp>
        <p:nvSpPr>
          <p:cNvPr id="91" name="4 Metin kutusu"/>
          <p:cNvSpPr/>
          <p:nvPr/>
        </p:nvSpPr>
        <p:spPr>
          <a:xfrm>
            <a:off x="2071080" y="5301360"/>
            <a:ext cx="39927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MUSEUM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http://images.pcmac.org/images/Users/wnelsen@pershing.k12.nv.us/school.jpg"/>
          <p:cNvPicPr/>
          <p:nvPr/>
        </p:nvPicPr>
        <p:blipFill>
          <a:blip r:embed="rId1"/>
          <a:stretch/>
        </p:blipFill>
        <p:spPr>
          <a:xfrm>
            <a:off x="1475640" y="0"/>
            <a:ext cx="6396840" cy="4761360"/>
          </a:xfrm>
          <a:prstGeom prst="rect">
            <a:avLst/>
          </a:prstGeom>
          <a:ln w="0">
            <a:noFill/>
          </a:ln>
        </p:spPr>
      </p:pic>
      <p:sp>
        <p:nvSpPr>
          <p:cNvPr id="93" name="4 Metin kutusu"/>
          <p:cNvSpPr/>
          <p:nvPr/>
        </p:nvSpPr>
        <p:spPr>
          <a:xfrm>
            <a:off x="1785600" y="5157360"/>
            <a:ext cx="4518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SCHOOL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"/>
          <p:cNvSpPr/>
          <p:nvPr/>
        </p:nvSpPr>
        <p:spPr>
          <a:xfrm>
            <a:off x="11736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Picture 4" descr="http://blog.bigfatwhale.com/images/2012/05/5-20-strip-blog.png"/>
          <p:cNvPicPr/>
          <p:nvPr/>
        </p:nvPicPr>
        <p:blipFill>
          <a:blip r:embed="rId1"/>
          <a:stretch/>
        </p:blipFill>
        <p:spPr>
          <a:xfrm>
            <a:off x="1475640" y="260640"/>
            <a:ext cx="5625000" cy="4536000"/>
          </a:xfrm>
          <a:prstGeom prst="rect">
            <a:avLst/>
          </a:prstGeom>
          <a:ln w="0">
            <a:noFill/>
          </a:ln>
        </p:spPr>
      </p:pic>
      <p:sp>
        <p:nvSpPr>
          <p:cNvPr id="96" name="5 Metin kutusu"/>
          <p:cNvSpPr/>
          <p:nvPr/>
        </p:nvSpPr>
        <p:spPr>
          <a:xfrm>
            <a:off x="2644560" y="5157360"/>
            <a:ext cx="323352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tr-TR" sz="9600" spc="-1" strike="noStrike">
                <a:solidFill>
                  <a:srgbClr val="000000"/>
                </a:solidFill>
                <a:latin typeface="Calibri"/>
              </a:rPr>
              <a:t>BANK</a:t>
            </a:r>
            <a:endParaRPr b="0" lang="tr-TR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://behome.info/wp-content/uploads/2014/12/hospital-building-clipart.jpg"/>
          <p:cNvPicPr/>
          <p:nvPr/>
        </p:nvPicPr>
        <p:blipFill>
          <a:blip r:embed="rId1"/>
          <a:stretch/>
        </p:blipFill>
        <p:spPr>
          <a:xfrm>
            <a:off x="1475640" y="332640"/>
            <a:ext cx="5943960" cy="4786920"/>
          </a:xfrm>
          <a:prstGeom prst="rect">
            <a:avLst/>
          </a:prstGeom>
          <a:ln w="0">
            <a:noFill/>
          </a:ln>
        </p:spPr>
      </p:pic>
      <p:sp>
        <p:nvSpPr>
          <p:cNvPr id="98" name="4 Metin kutusu"/>
          <p:cNvSpPr/>
          <p:nvPr/>
        </p:nvSpPr>
        <p:spPr>
          <a:xfrm>
            <a:off x="1857960" y="5301360"/>
            <a:ext cx="46278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tr-TR" sz="8000" spc="-1" strike="noStrike">
                <a:solidFill>
                  <a:srgbClr val="000000"/>
                </a:solidFill>
                <a:latin typeface="Calibri"/>
              </a:rPr>
              <a:t>HOSPITAL</a:t>
            </a:r>
            <a:endParaRPr b="0" lang="tr-T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http://www.clker.com/cliparts/0/6/0/a/11949837711534131083firestation_mimooh_01.svg.hi.png"/>
          <p:cNvPicPr/>
          <p:nvPr/>
        </p:nvPicPr>
        <p:blipFill>
          <a:blip r:embed="rId1"/>
          <a:stretch/>
        </p:blipFill>
        <p:spPr>
          <a:xfrm>
            <a:off x="1547640" y="0"/>
            <a:ext cx="6003360" cy="5084640"/>
          </a:xfrm>
          <a:prstGeom prst="rect">
            <a:avLst/>
          </a:prstGeom>
          <a:ln w="0">
            <a:noFill/>
          </a:ln>
        </p:spPr>
      </p:pic>
      <p:sp>
        <p:nvSpPr>
          <p:cNvPr id="100" name="5 Metin kutusu"/>
          <p:cNvSpPr/>
          <p:nvPr/>
        </p:nvSpPr>
        <p:spPr>
          <a:xfrm>
            <a:off x="1717200" y="5445360"/>
            <a:ext cx="50990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tr-TR" sz="7200" spc="-1" strike="noStrike">
                <a:solidFill>
                  <a:srgbClr val="000000"/>
                </a:solidFill>
                <a:latin typeface="Calibri"/>
              </a:rPr>
              <a:t>FIRE STATION</a:t>
            </a:r>
            <a:endParaRPr b="0" lang="tr-T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Application>LibreOffice/7.2.5.2$Windows_X86_64 LibreOffice_project/499f9727c189e6ef3471021d6132d4c694f357e5</Application>
  <AppVersion>15.0000</AppVersion>
  <Words>27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2015-03-10T19:32:50Z</dcterms:created>
  <dc:creator>İlker</dc:creator>
  <dc:description/>
  <dc:language>tr-TR</dc:language>
  <cp:lastModifiedBy/>
  <dcterms:modified xsi:type="dcterms:W3CDTF">2022-01-30T21:13:04Z</dcterms:modified>
  <cp:revision>8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Ekran Gösterisi (4:3)</vt:lpwstr>
  </property>
  <property fmtid="{D5CDD505-2E9C-101B-9397-08002B2CF9AE}" pid="3" name="Slides">
    <vt:i4>14</vt:i4>
  </property>
</Properties>
</file>