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59" r:id="rId4"/>
    <p:sldId id="275" r:id="rId5"/>
    <p:sldId id="282" r:id="rId6"/>
    <p:sldId id="274" r:id="rId7"/>
    <p:sldId id="260" r:id="rId8"/>
    <p:sldId id="261" r:id="rId9"/>
    <p:sldId id="269" r:id="rId10"/>
    <p:sldId id="263" r:id="rId11"/>
    <p:sldId id="267" r:id="rId12"/>
    <p:sldId id="273" r:id="rId13"/>
    <p:sldId id="276" r:id="rId14"/>
    <p:sldId id="285" r:id="rId15"/>
    <p:sldId id="286" r:id="rId16"/>
    <p:sldId id="278" r:id="rId17"/>
    <p:sldId id="257" r:id="rId18"/>
    <p:sldId id="265" r:id="rId19"/>
    <p:sldId id="280" r:id="rId20"/>
    <p:sldId id="271" r:id="rId21"/>
    <p:sldId id="277" r:id="rId22"/>
    <p:sldId id="264" r:id="rId23"/>
    <p:sldId id="266" r:id="rId24"/>
    <p:sldId id="270" r:id="rId25"/>
    <p:sldId id="256" r:id="rId26"/>
    <p:sldId id="262" r:id="rId27"/>
    <p:sldId id="281" r:id="rId28"/>
    <p:sldId id="279" r:id="rId29"/>
    <p:sldId id="283" r:id="rId30"/>
    <p:sldId id="268" r:id="rId31"/>
    <p:sldId id="27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2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0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8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24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10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41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96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130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85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957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30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4F04-FDE1-4BB5-97EE-53BF4FE55884}" type="datetimeFigureOut">
              <a:rPr lang="tr-TR" smtClean="0"/>
              <a:t>3.3.2015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DFD9-6266-4F83-B8E7-FB2193A183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0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18008" y="4902401"/>
            <a:ext cx="4104190" cy="1325563"/>
          </a:xfrm>
        </p:spPr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</a:rPr>
              <a:t>bathroom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4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423"/>
            <a:ext cx="11898775" cy="620981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349"/>
            <a:ext cx="4254661" cy="110486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Wardrobe</a:t>
            </a:r>
            <a:r>
              <a:rPr lang="tr-TR" dirty="0" smtClean="0">
                <a:solidFill>
                  <a:srgbClr val="FF0000"/>
                </a:solidFill>
              </a:rPr>
              <a:t> / </a:t>
            </a:r>
            <a:r>
              <a:rPr lang="tr-TR" dirty="0" err="1" smtClean="0">
                <a:solidFill>
                  <a:srgbClr val="FF0000"/>
                </a:solidFill>
              </a:rPr>
              <a:t>closet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0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4521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1403" y="5532437"/>
            <a:ext cx="2963118" cy="132556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err="1" smtClean="0">
                <a:solidFill>
                  <a:srgbClr val="FFFF00"/>
                </a:solidFill>
              </a:rPr>
              <a:t>Dining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room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691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574" y="127323"/>
            <a:ext cx="12608688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144" y="2969430"/>
            <a:ext cx="2634205" cy="1325563"/>
          </a:xfrm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Play </a:t>
            </a:r>
            <a:r>
              <a:rPr lang="tr-TR" dirty="0" err="1" smtClean="0">
                <a:solidFill>
                  <a:srgbClr val="FFFF00"/>
                </a:solidFill>
              </a:rPr>
              <a:t>room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6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25700" y="365125"/>
            <a:ext cx="6828099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Living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err="1" smtClean="0">
                <a:solidFill>
                  <a:srgbClr val="0070C0"/>
                </a:solidFill>
              </a:rPr>
              <a:t>room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4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" y="0"/>
            <a:ext cx="12087828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48850" y="2103436"/>
            <a:ext cx="3055717" cy="1325563"/>
          </a:xfrm>
        </p:spPr>
        <p:txBody>
          <a:bodyPr/>
          <a:lstStyle/>
          <a:p>
            <a:r>
              <a:rPr lang="tr-TR" sz="6600" dirty="0" err="1" smtClean="0">
                <a:solidFill>
                  <a:srgbClr val="FF0000"/>
                </a:solidFill>
              </a:rPr>
              <a:t>Curtain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545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31597" y="1429996"/>
            <a:ext cx="3293962" cy="1325563"/>
          </a:xfrm>
        </p:spPr>
        <p:txBody>
          <a:bodyPr>
            <a:normAutofit/>
          </a:bodyPr>
          <a:lstStyle/>
          <a:p>
            <a:r>
              <a:rPr lang="tr-TR" sz="6000" dirty="0" err="1" smtClean="0">
                <a:solidFill>
                  <a:srgbClr val="FF0000"/>
                </a:solidFill>
              </a:rPr>
              <a:t>window</a:t>
            </a:r>
            <a:endParaRPr lang="tr-TR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3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" y="127323"/>
            <a:ext cx="12076253" cy="7025832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8947" y="1858260"/>
            <a:ext cx="3819645" cy="1266906"/>
          </a:xfrm>
        </p:spPr>
        <p:txBody>
          <a:bodyPr/>
          <a:lstStyle/>
          <a:p>
            <a:r>
              <a:rPr lang="tr-TR" sz="6000" dirty="0" err="1" smtClean="0">
                <a:solidFill>
                  <a:srgbClr val="FF0000"/>
                </a:solidFill>
              </a:rPr>
              <a:t>Computer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337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960699"/>
            <a:ext cx="11783028" cy="5250988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sofa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719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71"/>
            <a:ext cx="12049246" cy="664386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7030A0"/>
                </a:solidFill>
              </a:rPr>
              <a:t>Armchair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39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23"/>
            <a:ext cx="12053104" cy="6776977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-724383" y="4439413"/>
            <a:ext cx="7229354" cy="1325563"/>
          </a:xfrm>
        </p:spPr>
        <p:txBody>
          <a:bodyPr/>
          <a:lstStyle/>
          <a:p>
            <a:r>
              <a:rPr lang="tr-TR" dirty="0" smtClean="0"/>
              <a:t>                          </a:t>
            </a:r>
            <a:r>
              <a:rPr lang="tr-TR" sz="8000" dirty="0" err="1" smtClean="0">
                <a:solidFill>
                  <a:srgbClr val="0070C0"/>
                </a:solidFill>
              </a:rPr>
              <a:t>Table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1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7828" cy="704319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287" y="1117480"/>
            <a:ext cx="2708476" cy="1139584"/>
          </a:xfrm>
        </p:spPr>
        <p:txBody>
          <a:bodyPr/>
          <a:lstStyle/>
          <a:p>
            <a:r>
              <a:rPr lang="tr-TR" sz="6000" dirty="0" err="1" smtClean="0">
                <a:solidFill>
                  <a:srgbClr val="FF0000"/>
                </a:solidFill>
              </a:rPr>
              <a:t>Towel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0214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7671" cy="6678591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Chair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194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24600" y="5301205"/>
            <a:ext cx="4034742" cy="1227701"/>
          </a:xfrm>
        </p:spPr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       Kitchen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90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846" y="0"/>
            <a:ext cx="2807825" cy="1325563"/>
          </a:xfrm>
        </p:spPr>
        <p:txBody>
          <a:bodyPr/>
          <a:lstStyle/>
          <a:p>
            <a:r>
              <a:rPr lang="tr-TR" dirty="0" err="1" smtClean="0">
                <a:solidFill>
                  <a:srgbClr val="00B050"/>
                </a:solidFill>
              </a:rPr>
              <a:t>cupboard</a:t>
            </a:r>
            <a:endParaRPr lang="tr-TR" dirty="0">
              <a:solidFill>
                <a:srgbClr val="00B05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848"/>
            <a:ext cx="12192000" cy="5874152"/>
          </a:xfrm>
        </p:spPr>
      </p:pic>
    </p:spTree>
    <p:extLst>
      <p:ext uri="{BB962C8B-B14F-4D97-AF65-F5344CB8AC3E}">
        <p14:creationId xmlns:p14="http://schemas.microsoft.com/office/powerpoint/2010/main" val="3107049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Fork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1825625"/>
            <a:ext cx="9653286" cy="4351338"/>
          </a:xfrm>
        </p:spPr>
      </p:pic>
    </p:spTree>
    <p:extLst>
      <p:ext uri="{BB962C8B-B14F-4D97-AF65-F5344CB8AC3E}">
        <p14:creationId xmlns:p14="http://schemas.microsoft.com/office/powerpoint/2010/main" val="1718666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" y="0"/>
            <a:ext cx="12095544" cy="6678592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4500" y="365125"/>
            <a:ext cx="3854371" cy="1325563"/>
          </a:xfrm>
        </p:spPr>
        <p:txBody>
          <a:bodyPr/>
          <a:lstStyle/>
          <a:p>
            <a:r>
              <a:rPr lang="tr-TR" sz="7200" dirty="0" err="1" smtClean="0">
                <a:solidFill>
                  <a:srgbClr val="FF0000"/>
                </a:solidFill>
              </a:rPr>
              <a:t>Spoon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140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86138" y="787078"/>
            <a:ext cx="2720050" cy="2225173"/>
          </a:xfrm>
        </p:spPr>
        <p:txBody>
          <a:bodyPr/>
          <a:lstStyle/>
          <a:p>
            <a:r>
              <a:rPr lang="tr-TR" dirty="0" err="1" smtClean="0"/>
              <a:t>knife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01" y="312514"/>
            <a:ext cx="8843057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5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1" y="162047"/>
            <a:ext cx="11296891" cy="6910086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teapot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66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" y="81023"/>
            <a:ext cx="11898775" cy="732677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8000" dirty="0" smtClean="0"/>
              <a:t>Cup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5154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5036" y="5006573"/>
            <a:ext cx="1974448" cy="1325563"/>
          </a:xfrm>
        </p:spPr>
        <p:txBody>
          <a:bodyPr>
            <a:normAutofit/>
          </a:bodyPr>
          <a:lstStyle/>
          <a:p>
            <a:r>
              <a:rPr lang="tr-TR" sz="7200" dirty="0" err="1" smtClean="0"/>
              <a:t>Hall</a:t>
            </a:r>
            <a:r>
              <a:rPr lang="tr-TR" sz="7200" dirty="0" smtClean="0"/>
              <a:t> 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213533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7119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91628" y="-121010"/>
            <a:ext cx="2495309" cy="1255330"/>
          </a:xfrm>
        </p:spPr>
        <p:txBody>
          <a:bodyPr/>
          <a:lstStyle/>
          <a:p>
            <a:r>
              <a:rPr lang="tr-TR" sz="7200" dirty="0" err="1" smtClean="0">
                <a:solidFill>
                  <a:srgbClr val="FF0000"/>
                </a:solidFill>
              </a:rPr>
              <a:t>Stairs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361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5" y="0"/>
            <a:ext cx="12006805" cy="6539696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15" y="3420842"/>
            <a:ext cx="10515600" cy="132556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dirty="0" err="1" smtClean="0">
                <a:solidFill>
                  <a:srgbClr val="FF0000"/>
                </a:solidFill>
              </a:rPr>
              <a:t>washbasin</a:t>
            </a:r>
            <a:r>
              <a:rPr lang="tr-TR" dirty="0" smtClean="0">
                <a:solidFill>
                  <a:srgbClr val="FF0000"/>
                </a:solidFill>
              </a:rPr>
              <a:t> / </a:t>
            </a:r>
            <a:r>
              <a:rPr lang="tr-TR" dirty="0" err="1" smtClean="0">
                <a:solidFill>
                  <a:srgbClr val="FF0000"/>
                </a:solidFill>
              </a:rPr>
              <a:t>sink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18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1742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38060" y="3744933"/>
            <a:ext cx="3849546" cy="1209032"/>
          </a:xfrm>
        </p:spPr>
        <p:txBody>
          <a:bodyPr/>
          <a:lstStyle/>
          <a:p>
            <a:r>
              <a:rPr lang="tr-TR" sz="6000" dirty="0" err="1" smtClean="0">
                <a:solidFill>
                  <a:srgbClr val="0070C0"/>
                </a:solidFill>
              </a:rPr>
              <a:t>G</a:t>
            </a:r>
            <a:r>
              <a:rPr lang="tr-TR" sz="6000" dirty="0" err="1" smtClean="0">
                <a:solidFill>
                  <a:srgbClr val="7030A0"/>
                </a:solidFill>
              </a:rPr>
              <a:t>a</a:t>
            </a:r>
            <a:r>
              <a:rPr lang="tr-TR" sz="6000" dirty="0" err="1" smtClean="0">
                <a:solidFill>
                  <a:srgbClr val="00B050"/>
                </a:solidFill>
              </a:rPr>
              <a:t>r</a:t>
            </a:r>
            <a:r>
              <a:rPr lang="tr-TR" sz="6000" dirty="0" err="1" smtClean="0">
                <a:solidFill>
                  <a:srgbClr val="FFFF00"/>
                </a:solidFill>
              </a:rPr>
              <a:t>d</a:t>
            </a:r>
            <a:r>
              <a:rPr lang="tr-TR" sz="6000" dirty="0" err="1" smtClean="0">
                <a:solidFill>
                  <a:srgbClr val="00B0F0"/>
                </a:solidFill>
              </a:rPr>
              <a:t>e</a:t>
            </a:r>
            <a:r>
              <a:rPr lang="tr-TR" sz="6000" dirty="0" err="1" smtClean="0">
                <a:solidFill>
                  <a:srgbClr val="FF0000"/>
                </a:solidFill>
              </a:rPr>
              <a:t>n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072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0"/>
            <a:ext cx="12110977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98352" y="5261216"/>
            <a:ext cx="2773101" cy="1325563"/>
          </a:xfrm>
        </p:spPr>
        <p:txBody>
          <a:bodyPr/>
          <a:lstStyle/>
          <a:p>
            <a:r>
              <a:rPr lang="tr-TR" dirty="0" err="1" smtClean="0"/>
              <a:t>Garage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953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26096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5765" y="203080"/>
            <a:ext cx="6592747" cy="734469"/>
          </a:xfrm>
        </p:spPr>
        <p:txBody>
          <a:bodyPr>
            <a:noAutofit/>
          </a:bodyPr>
          <a:lstStyle/>
          <a:p>
            <a:r>
              <a:rPr lang="tr-TR" sz="8000" dirty="0" err="1" smtClean="0">
                <a:solidFill>
                  <a:srgbClr val="7030A0"/>
                </a:solidFill>
              </a:rPr>
              <a:t>Soap</a:t>
            </a:r>
            <a:r>
              <a:rPr lang="tr-TR" sz="8000" dirty="0" smtClean="0"/>
              <a:t> 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191693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4" y="277793"/>
            <a:ext cx="11852476" cy="6481822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7200" dirty="0" err="1" smtClean="0">
                <a:solidFill>
                  <a:srgbClr val="FF0000"/>
                </a:solidFill>
              </a:rPr>
              <a:t>Tooth</a:t>
            </a:r>
            <a:r>
              <a:rPr lang="tr-TR" sz="7200" dirty="0" smtClean="0">
                <a:solidFill>
                  <a:srgbClr val="FF0000"/>
                </a:solidFill>
              </a:rPr>
              <a:t> </a:t>
            </a:r>
            <a:r>
              <a:rPr lang="tr-TR" sz="7200" dirty="0" err="1" smtClean="0">
                <a:solidFill>
                  <a:srgbClr val="FF0000"/>
                </a:solidFill>
              </a:rPr>
              <a:t>brush</a:t>
            </a:r>
            <a:endParaRPr lang="tr-T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1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" y="1"/>
            <a:ext cx="12191999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7683" y="4589884"/>
            <a:ext cx="3224514" cy="1325563"/>
          </a:xfrm>
        </p:spPr>
        <p:txBody>
          <a:bodyPr/>
          <a:lstStyle/>
          <a:p>
            <a:r>
              <a:rPr lang="tr-TR" sz="6600" dirty="0" err="1" smtClean="0">
                <a:solidFill>
                  <a:srgbClr val="FF0000"/>
                </a:solidFill>
              </a:rPr>
              <a:t>Mirror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948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3902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29045" y="4890826"/>
            <a:ext cx="2449010" cy="1023837"/>
          </a:xfrm>
        </p:spPr>
        <p:txBody>
          <a:bodyPr/>
          <a:lstStyle/>
          <a:p>
            <a:r>
              <a:rPr lang="tr-TR" dirty="0" err="1" smtClean="0">
                <a:solidFill>
                  <a:srgbClr val="FFC000"/>
                </a:solidFill>
              </a:rPr>
              <a:t>bathtub</a:t>
            </a:r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2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4" y="0"/>
            <a:ext cx="11516809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67149" y="133631"/>
            <a:ext cx="2441294" cy="1185883"/>
          </a:xfrm>
        </p:spPr>
        <p:txBody>
          <a:bodyPr/>
          <a:lstStyle/>
          <a:p>
            <a:r>
              <a:rPr lang="tr-TR" dirty="0" err="1" smtClean="0">
                <a:solidFill>
                  <a:srgbClr val="00B0F0"/>
                </a:solidFill>
              </a:rPr>
              <a:t>Bedroom</a:t>
            </a:r>
            <a:endParaRPr lang="tr-T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8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" y="156781"/>
            <a:ext cx="11783028" cy="6492875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5812" y="4960275"/>
            <a:ext cx="3286245" cy="1325563"/>
          </a:xfrm>
        </p:spPr>
        <p:txBody>
          <a:bodyPr/>
          <a:lstStyle/>
          <a:p>
            <a:r>
              <a:rPr lang="tr-TR" dirty="0" err="1" smtClean="0">
                <a:solidFill>
                  <a:srgbClr val="00B0F0"/>
                </a:solidFill>
              </a:rPr>
              <a:t>B</a:t>
            </a:r>
            <a:r>
              <a:rPr lang="tr-TR" dirty="0" err="1" smtClean="0"/>
              <a:t>e</a:t>
            </a:r>
            <a:r>
              <a:rPr lang="tr-TR" dirty="0" err="1" smtClean="0">
                <a:solidFill>
                  <a:srgbClr val="92D050"/>
                </a:solidFill>
              </a:rPr>
              <a:t>d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739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41</Words>
  <Application>Microsoft Office PowerPoint</Application>
  <PresentationFormat>Geniş ekran</PresentationFormat>
  <Paragraphs>31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bathroom</vt:lpstr>
      <vt:lpstr>Towel </vt:lpstr>
      <vt:lpstr> washbasin / sink </vt:lpstr>
      <vt:lpstr>Soap </vt:lpstr>
      <vt:lpstr>Tooth brush</vt:lpstr>
      <vt:lpstr>Mirror </vt:lpstr>
      <vt:lpstr>bathtub</vt:lpstr>
      <vt:lpstr>Bedroom</vt:lpstr>
      <vt:lpstr>Bed </vt:lpstr>
      <vt:lpstr>Wardrobe / closet </vt:lpstr>
      <vt:lpstr> Dining room </vt:lpstr>
      <vt:lpstr>Play room </vt:lpstr>
      <vt:lpstr> Living room </vt:lpstr>
      <vt:lpstr>Curtain </vt:lpstr>
      <vt:lpstr>window</vt:lpstr>
      <vt:lpstr>Computer </vt:lpstr>
      <vt:lpstr>sofa</vt:lpstr>
      <vt:lpstr>Armchair </vt:lpstr>
      <vt:lpstr>                          Table </vt:lpstr>
      <vt:lpstr>Chair </vt:lpstr>
      <vt:lpstr>       Kitchen </vt:lpstr>
      <vt:lpstr>cupboard</vt:lpstr>
      <vt:lpstr>Fork </vt:lpstr>
      <vt:lpstr>Spoon </vt:lpstr>
      <vt:lpstr>knife</vt:lpstr>
      <vt:lpstr>teapot</vt:lpstr>
      <vt:lpstr>Cup </vt:lpstr>
      <vt:lpstr>Hall </vt:lpstr>
      <vt:lpstr>Stairs </vt:lpstr>
      <vt:lpstr>Garden </vt:lpstr>
      <vt:lpstr>Garage </vt:lpstr>
    </vt:vector>
  </TitlesOfParts>
  <Company>Silentall Unattended Installer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knife</dc:title>
  <dc:creator>Ersin Ercan</dc:creator>
  <cp:lastModifiedBy>Ersin Ercan</cp:lastModifiedBy>
  <cp:revision>11</cp:revision>
  <dcterms:created xsi:type="dcterms:W3CDTF">2015-03-03T07:43:35Z</dcterms:created>
  <dcterms:modified xsi:type="dcterms:W3CDTF">2015-03-03T09:41:39Z</dcterms:modified>
</cp:coreProperties>
</file>