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0B"/>
    <a:srgbClr val="FF9999"/>
    <a:srgbClr val="CCFFFF"/>
    <a:srgbClr val="CC0099"/>
    <a:srgbClr val="577B29"/>
    <a:srgbClr val="D3C7B1"/>
    <a:srgbClr val="B89376"/>
    <a:srgbClr val="FAF9B9"/>
    <a:srgbClr val="F692C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41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595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24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906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72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58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10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38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384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19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52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14A5-211A-4107-8D14-3BC7592EA086}" type="datetimeFigureOut">
              <a:rPr lang="tr-TR" smtClean="0"/>
              <a:t>16.1.2016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7BA3-4BEC-40E8-AAFF-578E48C8B5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5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My </a:t>
            </a:r>
            <a:r>
              <a:rPr lang="tr-TR" sz="8000" dirty="0" err="1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home</a:t>
            </a:r>
            <a:endParaRPr lang="tr-TR" sz="8000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İkizkenar Üçgen 4"/>
          <p:cNvSpPr/>
          <p:nvPr/>
        </p:nvSpPr>
        <p:spPr>
          <a:xfrm>
            <a:off x="2470244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676931" y="1184224"/>
            <a:ext cx="2623278" cy="1960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 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8" y="1569492"/>
            <a:ext cx="1420371" cy="15240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11104"/>
          <a:stretch/>
        </p:blipFill>
        <p:spPr>
          <a:xfrm>
            <a:off x="3821374" y="1983896"/>
            <a:ext cx="876030" cy="115509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9" y="1951417"/>
            <a:ext cx="956687" cy="1176255"/>
          </a:xfrm>
          <a:prstGeom prst="rect">
            <a:avLst/>
          </a:prstGeom>
        </p:spPr>
      </p:pic>
      <p:sp>
        <p:nvSpPr>
          <p:cNvPr id="21" name="Bulut Belirtme Çizgisi 20"/>
          <p:cNvSpPr/>
          <p:nvPr/>
        </p:nvSpPr>
        <p:spPr>
          <a:xfrm>
            <a:off x="2047164" y="982640"/>
            <a:ext cx="1774210" cy="968778"/>
          </a:xfrm>
          <a:prstGeom prst="cloudCallout">
            <a:avLst>
              <a:gd name="adj1" fmla="val 47781"/>
              <a:gd name="adj2" fmla="val 6072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Bulut Belirtme Çizgisi 21"/>
          <p:cNvSpPr/>
          <p:nvPr/>
        </p:nvSpPr>
        <p:spPr>
          <a:xfrm>
            <a:off x="8213989" y="859809"/>
            <a:ext cx="2201824" cy="1124087"/>
          </a:xfrm>
          <a:prstGeom prst="cloudCallout">
            <a:avLst>
              <a:gd name="adj1" fmla="val -47604"/>
              <a:gd name="adj2" fmla="val 5790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DOWNSTAIRS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" y="3980444"/>
            <a:ext cx="2455090" cy="2923618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5153" y="3580334"/>
            <a:ext cx="2470244" cy="400110"/>
          </a:xfrm>
          <a:prstGeom prst="rect">
            <a:avLst/>
          </a:prstGeom>
          <a:solidFill>
            <a:srgbClr val="B893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GARAGE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garage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676931" y="1184224"/>
            <a:ext cx="2623278" cy="1960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 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8" y="1569492"/>
            <a:ext cx="1420371" cy="15240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11104"/>
          <a:stretch/>
        </p:blipFill>
        <p:spPr>
          <a:xfrm>
            <a:off x="3821374" y="1983896"/>
            <a:ext cx="876030" cy="115509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9" y="1951417"/>
            <a:ext cx="956687" cy="1176255"/>
          </a:xfrm>
          <a:prstGeom prst="rect">
            <a:avLst/>
          </a:prstGeom>
        </p:spPr>
      </p:pic>
      <p:sp>
        <p:nvSpPr>
          <p:cNvPr id="21" name="Bulut Belirtme Çizgisi 20"/>
          <p:cNvSpPr/>
          <p:nvPr/>
        </p:nvSpPr>
        <p:spPr>
          <a:xfrm>
            <a:off x="2047164" y="982640"/>
            <a:ext cx="1774210" cy="968778"/>
          </a:xfrm>
          <a:prstGeom prst="cloudCallout">
            <a:avLst>
              <a:gd name="adj1" fmla="val 47781"/>
              <a:gd name="adj2" fmla="val 6072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Bulut Belirtme Çizgisi 21"/>
          <p:cNvSpPr/>
          <p:nvPr/>
        </p:nvSpPr>
        <p:spPr>
          <a:xfrm>
            <a:off x="8213989" y="859809"/>
            <a:ext cx="2201824" cy="1124087"/>
          </a:xfrm>
          <a:prstGeom prst="cloudCallout">
            <a:avLst>
              <a:gd name="adj1" fmla="val -47604"/>
              <a:gd name="adj2" fmla="val 5790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DOWNSTAIRS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" y="3980444"/>
            <a:ext cx="2455090" cy="2923618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5153" y="3580334"/>
            <a:ext cx="2470244" cy="400110"/>
          </a:xfrm>
          <a:prstGeom prst="rect">
            <a:avLst/>
          </a:prstGeom>
          <a:solidFill>
            <a:srgbClr val="B893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GARAGE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1" y="4480087"/>
            <a:ext cx="1465903" cy="192433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78" y="2688611"/>
            <a:ext cx="2126968" cy="391438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2" y="5074631"/>
            <a:ext cx="2617567" cy="1808274"/>
          </a:xfrm>
          <a:prstGeom prst="rect">
            <a:avLst/>
          </a:prstGeom>
        </p:spPr>
      </p:pic>
      <p:sp>
        <p:nvSpPr>
          <p:cNvPr id="31" name="Dikdörtgen 30"/>
          <p:cNvSpPr/>
          <p:nvPr/>
        </p:nvSpPr>
        <p:spPr>
          <a:xfrm>
            <a:off x="10116327" y="2282016"/>
            <a:ext cx="2046734" cy="515055"/>
          </a:xfrm>
          <a:prstGeom prst="rect">
            <a:avLst/>
          </a:prstGeom>
          <a:solidFill>
            <a:srgbClr val="D3C7B1"/>
          </a:solidFill>
          <a:ln w="38100">
            <a:solidFill>
              <a:srgbClr val="57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GARDEN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43656" y="462970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garden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3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676931" y="1184224"/>
            <a:ext cx="2623278" cy="1960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 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8" y="1569492"/>
            <a:ext cx="1420371" cy="15240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11104"/>
          <a:stretch/>
        </p:blipFill>
        <p:spPr>
          <a:xfrm>
            <a:off x="3821374" y="1983896"/>
            <a:ext cx="876030" cy="115509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9" y="1951417"/>
            <a:ext cx="956687" cy="1176255"/>
          </a:xfrm>
          <a:prstGeom prst="rect">
            <a:avLst/>
          </a:prstGeom>
        </p:spPr>
      </p:pic>
      <p:sp>
        <p:nvSpPr>
          <p:cNvPr id="21" name="Bulut Belirtme Çizgisi 20"/>
          <p:cNvSpPr/>
          <p:nvPr/>
        </p:nvSpPr>
        <p:spPr>
          <a:xfrm>
            <a:off x="2047164" y="982640"/>
            <a:ext cx="1774210" cy="968778"/>
          </a:xfrm>
          <a:prstGeom prst="cloudCallout">
            <a:avLst>
              <a:gd name="adj1" fmla="val 47781"/>
              <a:gd name="adj2" fmla="val 6072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Bulut Belirtme Çizgisi 21"/>
          <p:cNvSpPr/>
          <p:nvPr/>
        </p:nvSpPr>
        <p:spPr>
          <a:xfrm>
            <a:off x="8213989" y="859809"/>
            <a:ext cx="2201824" cy="1124087"/>
          </a:xfrm>
          <a:prstGeom prst="cloudCallout">
            <a:avLst>
              <a:gd name="adj1" fmla="val -47604"/>
              <a:gd name="adj2" fmla="val 5790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DOWNSTAIRS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" y="3980444"/>
            <a:ext cx="2455090" cy="2923618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5153" y="3580334"/>
            <a:ext cx="2470244" cy="400110"/>
          </a:xfrm>
          <a:prstGeom prst="rect">
            <a:avLst/>
          </a:prstGeom>
          <a:solidFill>
            <a:srgbClr val="B893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GARAGE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1" y="4480087"/>
            <a:ext cx="1465903" cy="192433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78" y="2688611"/>
            <a:ext cx="2126968" cy="391438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2" y="5074631"/>
            <a:ext cx="2617567" cy="1808274"/>
          </a:xfrm>
          <a:prstGeom prst="rect">
            <a:avLst/>
          </a:prstGeom>
        </p:spPr>
      </p:pic>
      <p:sp>
        <p:nvSpPr>
          <p:cNvPr id="31" name="Dikdörtgen 30"/>
          <p:cNvSpPr/>
          <p:nvPr/>
        </p:nvSpPr>
        <p:spPr>
          <a:xfrm>
            <a:off x="10116327" y="2282016"/>
            <a:ext cx="2046734" cy="515055"/>
          </a:xfrm>
          <a:prstGeom prst="rect">
            <a:avLst/>
          </a:prstGeom>
          <a:solidFill>
            <a:srgbClr val="D3C7B1"/>
          </a:solidFill>
          <a:ln w="38100">
            <a:solidFill>
              <a:srgbClr val="57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GARDEN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913590" y="45045"/>
            <a:ext cx="8409482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6000" kern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 </a:t>
            </a:r>
            <a:r>
              <a:rPr lang="tr-TR" sz="600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</a:t>
            </a:r>
            <a:r>
              <a:rPr lang="tr-TR" sz="6000" kern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OVE MY HOME</a:t>
            </a:r>
            <a:endParaRPr lang="tr-TR" sz="600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5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3592726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THANK YOU FOR WATCHING</a:t>
            </a:r>
            <a:endParaRPr lang="tr-T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5010" y="4722125"/>
            <a:ext cx="3452884" cy="167320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Prepared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by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0" indent="0" algn="r">
              <a:buNone/>
            </a:pP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Belgüzar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KARA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3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/>
          <p:cNvSpPr/>
          <p:nvPr/>
        </p:nvSpPr>
        <p:spPr>
          <a:xfrm>
            <a:off x="2470244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3600" dirty="0" smtClean="0">
                <a:latin typeface="Algerian" panose="04020705040A02060702" pitchFamily="82" charset="0"/>
              </a:rPr>
              <a:t>DOOR</a:t>
            </a:r>
            <a:endParaRPr lang="tr-TR" sz="3600" dirty="0">
              <a:latin typeface="Algerian" panose="04020705040A02060702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1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living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room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7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 0 L 0.25 0.121 L 0.072 0.121 L 0 0 Z" pathEditMode="relative" ptsTypes="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kitchen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bedroom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5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bathroom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5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dining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room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676931" y="1184224"/>
            <a:ext cx="2623278" cy="1960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 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8" y="1569492"/>
            <a:ext cx="1420371" cy="1524003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359764" y="648056"/>
            <a:ext cx="34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This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my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play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room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9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70244" y="3138985"/>
            <a:ext cx="7110484" cy="3719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810232" y="5063318"/>
            <a:ext cx="2770495" cy="1794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199797" y="5063318"/>
            <a:ext cx="1610435" cy="1794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336273" y="5837828"/>
            <a:ext cx="218365" cy="2456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kizkenar Üçgen 10"/>
          <p:cNvSpPr/>
          <p:nvPr/>
        </p:nvSpPr>
        <p:spPr>
          <a:xfrm>
            <a:off x="2449772" y="0"/>
            <a:ext cx="7110484" cy="313898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atin typeface="Algerian" panose="04020705040A02060702" pitchFamily="82" charset="0"/>
              </a:rPr>
              <a:t>ROOF</a:t>
            </a:r>
            <a:endParaRPr lang="tr-TR" sz="6000" dirty="0">
              <a:latin typeface="Algerian" panose="04020705040A02060702" pitchFamily="82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04" y="5592954"/>
            <a:ext cx="2709081" cy="126504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70244" y="5063318"/>
            <a:ext cx="2729553" cy="179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9"/>
          <a:stretch/>
        </p:blipFill>
        <p:spPr>
          <a:xfrm>
            <a:off x="2329572" y="5418161"/>
            <a:ext cx="2938463" cy="143091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70244" y="3138985"/>
            <a:ext cx="2206687" cy="1924333"/>
          </a:xfrm>
          <a:prstGeom prst="rect">
            <a:avLst/>
          </a:prstGeom>
          <a:solidFill>
            <a:srgbClr val="F69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0" y="3790667"/>
            <a:ext cx="1690816" cy="133065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676931" y="3138985"/>
            <a:ext cx="2623279" cy="192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3790666"/>
            <a:ext cx="1705969" cy="1272651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7300210" y="3138985"/>
            <a:ext cx="2280517" cy="1924333"/>
          </a:xfrm>
          <a:prstGeom prst="rect">
            <a:avLst/>
          </a:prstGeom>
          <a:solidFill>
            <a:srgbClr val="FA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DINING ROOM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98" y="3559855"/>
            <a:ext cx="2227157" cy="15034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676931" y="1184224"/>
            <a:ext cx="2623278" cy="1960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 ROOM</a:t>
            </a:r>
            <a:endParaRPr lang="tr-TR" sz="24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28" y="1569492"/>
            <a:ext cx="1420371" cy="15240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11104"/>
          <a:stretch/>
        </p:blipFill>
        <p:spPr>
          <a:xfrm>
            <a:off x="3821374" y="1983896"/>
            <a:ext cx="876030" cy="115509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9" y="1951417"/>
            <a:ext cx="956687" cy="1176255"/>
          </a:xfrm>
          <a:prstGeom prst="rect">
            <a:avLst/>
          </a:prstGeom>
        </p:spPr>
      </p:pic>
      <p:sp>
        <p:nvSpPr>
          <p:cNvPr id="21" name="Bulut Belirtme Çizgisi 20"/>
          <p:cNvSpPr/>
          <p:nvPr/>
        </p:nvSpPr>
        <p:spPr>
          <a:xfrm>
            <a:off x="2047164" y="982640"/>
            <a:ext cx="1774210" cy="968778"/>
          </a:xfrm>
          <a:prstGeom prst="cloudCallout">
            <a:avLst>
              <a:gd name="adj1" fmla="val 47781"/>
              <a:gd name="adj2" fmla="val 6072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Bulut Belirtme Çizgisi 21"/>
          <p:cNvSpPr/>
          <p:nvPr/>
        </p:nvSpPr>
        <p:spPr>
          <a:xfrm>
            <a:off x="8213989" y="859809"/>
            <a:ext cx="2201824" cy="1124087"/>
          </a:xfrm>
          <a:prstGeom prst="cloudCallout">
            <a:avLst>
              <a:gd name="adj1" fmla="val -47604"/>
              <a:gd name="adj2" fmla="val 5790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DOWNSTAIRS</a:t>
            </a:r>
            <a:endParaRPr lang="tr-TR" sz="1600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41" y="0"/>
            <a:ext cx="1762514" cy="1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148</Words>
  <Application>Microsoft Office PowerPoint</Application>
  <PresentationFormat>Geniş ekran</PresentationFormat>
  <Paragraphs>83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Aharoni</vt:lpstr>
      <vt:lpstr>Algerian</vt:lpstr>
      <vt:lpstr>Arial</vt:lpstr>
      <vt:lpstr>Bradley Hand ITC</vt:lpstr>
      <vt:lpstr>Calibri</vt:lpstr>
      <vt:lpstr>Calibri Light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THANK YOU FOR WATCHING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KARA</cp:lastModifiedBy>
  <cp:revision>22</cp:revision>
  <dcterms:created xsi:type="dcterms:W3CDTF">2016-01-16T13:52:34Z</dcterms:created>
  <dcterms:modified xsi:type="dcterms:W3CDTF">2016-01-16T15:50:50Z</dcterms:modified>
</cp:coreProperties>
</file>