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104C-2897-4E4F-90DE-8B2EE6044E7F}" type="datetimeFigureOut">
              <a:rPr lang="tr-TR" smtClean="0"/>
              <a:t>3.01.2016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ED52-03FF-4D0B-B9EC-6123425BA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33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104C-2897-4E4F-90DE-8B2EE6044E7F}" type="datetimeFigureOut">
              <a:rPr lang="tr-TR" smtClean="0"/>
              <a:t>3.01.2016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ED52-03FF-4D0B-B9EC-6123425BA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54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104C-2897-4E4F-90DE-8B2EE6044E7F}" type="datetimeFigureOut">
              <a:rPr lang="tr-TR" smtClean="0"/>
              <a:t>3.01.2016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ED52-03FF-4D0B-B9EC-6123425BA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652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104C-2897-4E4F-90DE-8B2EE6044E7F}" type="datetimeFigureOut">
              <a:rPr lang="tr-TR" smtClean="0"/>
              <a:t>3.01.2016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ED52-03FF-4D0B-B9EC-6123425BA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08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104C-2897-4E4F-90DE-8B2EE6044E7F}" type="datetimeFigureOut">
              <a:rPr lang="tr-TR" smtClean="0"/>
              <a:t>3.01.2016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ED52-03FF-4D0B-B9EC-6123425BA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34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104C-2897-4E4F-90DE-8B2EE6044E7F}" type="datetimeFigureOut">
              <a:rPr lang="tr-TR" smtClean="0"/>
              <a:t>3.01.2016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ED52-03FF-4D0B-B9EC-6123425BA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55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104C-2897-4E4F-90DE-8B2EE6044E7F}" type="datetimeFigureOut">
              <a:rPr lang="tr-TR" smtClean="0"/>
              <a:t>3.01.2016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ED52-03FF-4D0B-B9EC-6123425BA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39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104C-2897-4E4F-90DE-8B2EE6044E7F}" type="datetimeFigureOut">
              <a:rPr lang="tr-TR" smtClean="0"/>
              <a:t>3.01.2016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ED52-03FF-4D0B-B9EC-6123425BA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49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104C-2897-4E4F-90DE-8B2EE6044E7F}" type="datetimeFigureOut">
              <a:rPr lang="tr-TR" smtClean="0"/>
              <a:t>3.01.2016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ED52-03FF-4D0B-B9EC-6123425BA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5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104C-2897-4E4F-90DE-8B2EE6044E7F}" type="datetimeFigureOut">
              <a:rPr lang="tr-TR" smtClean="0"/>
              <a:t>3.01.2016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ED52-03FF-4D0B-B9EC-6123425BA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574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104C-2897-4E4F-90DE-8B2EE6044E7F}" type="datetimeFigureOut">
              <a:rPr lang="tr-TR" smtClean="0"/>
              <a:t>3.01.2016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ED52-03FF-4D0B-B9EC-6123425BA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843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1104C-2897-4E4F-90DE-8B2EE6044E7F}" type="datetimeFigureOut">
              <a:rPr lang="tr-TR" smtClean="0"/>
              <a:t>3.01.2016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7ED52-03FF-4D0B-B9EC-6123425BA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44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38199" y="935180"/>
            <a:ext cx="10196945" cy="808327"/>
          </a:xfrm>
        </p:spPr>
        <p:txBody>
          <a:bodyPr>
            <a:noAutofit/>
          </a:bodyPr>
          <a:lstStyle/>
          <a:p>
            <a:r>
              <a:rPr lang="tr-TR" sz="4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WHAT IS THE WEATHER LIKE?</a:t>
            </a:r>
            <a:endParaRPr lang="tr-TR" sz="4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38199" y="2396692"/>
            <a:ext cx="9144000" cy="699799"/>
          </a:xfrm>
        </p:spPr>
        <p:txBody>
          <a:bodyPr>
            <a:noAutofit/>
          </a:bodyPr>
          <a:lstStyle/>
          <a:p>
            <a:r>
              <a:rPr lang="tr-TR" sz="5400" b="1" smtClean="0">
                <a:solidFill>
                  <a:srgbClr val="0070C0"/>
                </a:solidFill>
                <a:latin typeface="Arial Black" panose="020B0A04020102020204" pitchFamily="34" charset="0"/>
              </a:rPr>
              <a:t>3.VE 6.SINIF</a:t>
            </a:r>
            <a:endParaRPr lang="tr-TR" sz="5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98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86199" y="685800"/>
            <a:ext cx="4530438" cy="5663405"/>
          </a:xfrm>
        </p:spPr>
        <p:txBody>
          <a:bodyPr>
            <a:normAutofit fontScale="90000"/>
          </a:bodyPr>
          <a:lstStyle/>
          <a:p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T</a:t>
            </a:r>
            <a:b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O</a:t>
            </a:r>
            <a:b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TORNEODO</a:t>
            </a:r>
            <a:b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N</a:t>
            </a:r>
            <a:b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E</a:t>
            </a:r>
            <a:b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D</a:t>
            </a:r>
            <a:b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O</a:t>
            </a:r>
            <a:b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</a:t>
            </a:r>
            <a:endParaRPr lang="tr-TR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2" name="Picture 4" descr="http://www.drawshop.com/graphics/357/watermarks/RF-Graphic-from-DrawShop-image-with-rainbow-theme--230364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3290" y="-11699141"/>
            <a:ext cx="1160369" cy="22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images.clipartpanda.com/tornado-clip-art-9TRb5Xq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1556"/>
            <a:ext cx="2453810" cy="35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cliparthut.com/clip-arts/694/tornado-cartoon-clip-art-6946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237" y="586247"/>
            <a:ext cx="2828925" cy="253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clipartbest.com/cliparts/nTX/npj/nTXnpj4j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237" y="3517502"/>
            <a:ext cx="2400300" cy="256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vecto.rs/1024/vector-of-a-blue-cartoon-tornado-mascot-grinning-and-spinning-by-visekart-5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090" y="3844636"/>
            <a:ext cx="2456589" cy="250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70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20958" y="2115389"/>
            <a:ext cx="2495985" cy="3458493"/>
          </a:xfrm>
        </p:spPr>
        <p:txBody>
          <a:bodyPr>
            <a:normAutofit fontScale="90000"/>
          </a:bodyPr>
          <a:lstStyle/>
          <a:p>
            <a:r>
              <a:rPr lang="tr-TR" sz="54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S</a:t>
            </a:r>
            <a:b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T</a:t>
            </a:r>
            <a:b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STAR</a:t>
            </a:r>
            <a:b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R   </a:t>
            </a:r>
            <a:b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</a:t>
            </a:r>
            <a:endParaRPr lang="tr-TR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2" name="Picture 4" descr="http://www.drawshop.com/graphics/357/watermarks/RF-Graphic-from-DrawShop-image-with-rainbow-theme--230364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3290" y="-11699141"/>
            <a:ext cx="1160369" cy="22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cliparts.co/cliparts/LTd/jGd/LTdjGdMj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304"/>
            <a:ext cx="3234396" cy="30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tatic.giantbomb.com/uploads/original/2/27545/1049122-star__mario_kart_double_dash__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43" y="110444"/>
            <a:ext cx="4527937" cy="400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clipartbest.com/cliparts/nTB/qpj/nTBqpjkTA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0" y="3217286"/>
            <a:ext cx="3287757" cy="336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clipartbest.com/cliparts/LTK/d4o/LTKd4oy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549" y="3997217"/>
            <a:ext cx="2538724" cy="258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2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22617" y="2161309"/>
            <a:ext cx="2556165" cy="2805545"/>
          </a:xfrm>
        </p:spPr>
        <p:txBody>
          <a:bodyPr>
            <a:normAutofit fontScale="90000"/>
          </a:bodyPr>
          <a:lstStyle/>
          <a:p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M</a:t>
            </a:r>
            <a:b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O</a:t>
            </a:r>
            <a:b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MOON</a:t>
            </a:r>
            <a:b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N</a:t>
            </a:r>
            <a:endParaRPr lang="tr-TR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2" name="Picture 4" descr="http://www.drawshop.com/graphics/357/watermarks/RF-Graphic-from-DrawShop-image-with-rainbow-theme--230364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3290" y="-11699141"/>
            <a:ext cx="1160369" cy="22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images.clipartpanda.com/moon-clip-art-yTkaob8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6639"/>
            <a:ext cx="3439680" cy="228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humbs.dreamstime.com/z/smiling-moon-illustration-happy-friendly-smile-his-face-344349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418" y="893617"/>
            <a:ext cx="3223119" cy="581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thumbs.dreamstime.com/z/cute-baby-cartoon-sleeping-moon-illustration-398071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2" y="2867891"/>
            <a:ext cx="3024043" cy="34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627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59980"/>
            <a:ext cx="10515600" cy="1325563"/>
          </a:xfrm>
        </p:spPr>
        <p:txBody>
          <a:bodyPr>
            <a:normAutofit/>
          </a:bodyPr>
          <a:lstStyle/>
          <a:p>
            <a:r>
              <a:rPr lang="tr-TR" sz="8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PREPARED BY</a:t>
            </a:r>
            <a:endParaRPr lang="tr-TR" sz="8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309" y="3491344"/>
            <a:ext cx="10515600" cy="1999817"/>
          </a:xfrm>
        </p:spPr>
        <p:txBody>
          <a:bodyPr>
            <a:normAutofit/>
          </a:bodyPr>
          <a:lstStyle/>
          <a:p>
            <a:r>
              <a:rPr lang="tr-TR" sz="7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MEHMET DEGERLI</a:t>
            </a:r>
            <a:endParaRPr lang="tr-TR" sz="7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0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73703" y="831274"/>
            <a:ext cx="3361044" cy="492529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U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SUNNY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Y</a:t>
            </a:r>
            <a:endParaRPr lang="tr-TR" sz="6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previews.123rf.com/images/carbouval/carbouval1105/carbouval110500014/9592688-Smiling-sun-with-sunglasses-Stock-Photo-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118"/>
            <a:ext cx="3309921" cy="32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eviews.123rf.com/images/clairev/clairev1012/clairev101200037/8475496-Cute-funny-Sun-with-sunglasses-illustration--Stock-Vector-sun-cartoon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860" y="0"/>
            <a:ext cx="2785556" cy="35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toonvectors.com/images/84/35014/toonvectors-35014-9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9" y="3854738"/>
            <a:ext cx="3003261" cy="30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-i5iuNgIkuiw/UuPHpvG5qtI/AAAAAAAALDI/A10fhd7hzxg/s1600/sun+smi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113" y="3854738"/>
            <a:ext cx="2938887" cy="24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3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73703" y="831274"/>
            <a:ext cx="3361044" cy="4925290"/>
          </a:xfrm>
        </p:spPr>
        <p:txBody>
          <a:bodyPr>
            <a:normAutofit/>
          </a:bodyPr>
          <a:lstStyle/>
          <a:p>
            <a:pPr algn="ctr"/>
            <a:r>
              <a:rPr lang="tr-TR" sz="6600" dirty="0">
                <a:solidFill>
                  <a:srgbClr val="0070C0"/>
                </a:solidFill>
                <a:latin typeface="Arial Black" panose="020B0A04020102020204" pitchFamily="34" charset="0"/>
              </a:rPr>
              <a:t>R</a:t>
            </a: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RAINY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Y</a:t>
            </a:r>
            <a:endParaRPr lang="tr-TR" sz="6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 descr="Rain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755" y="200888"/>
            <a:ext cx="2141488" cy="212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ip art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028" y="3839029"/>
            <a:ext cx="2453215" cy="20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ain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0" y="156292"/>
            <a:ext cx="27051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liparthut.com/clip-arts/21/rain-clip-art-215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5" y="3293919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52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73703" y="831274"/>
            <a:ext cx="3361044" cy="492529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SNOWY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W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Y</a:t>
            </a:r>
            <a:endParaRPr lang="tr-TR" sz="6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www.clipartbest.com/cliparts/dT6/oRr/dT6oRryA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0" b="16266"/>
          <a:stretch/>
        </p:blipFill>
        <p:spPr bwMode="auto">
          <a:xfrm>
            <a:off x="155575" y="398031"/>
            <a:ext cx="3086389" cy="27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liparts.co/cliparts/di9/XBj/di9XBj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2" y="685799"/>
            <a:ext cx="3034144" cy="230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lessons4sundayschool.com/images/snowmanforbulletinbo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3" y="3580462"/>
            <a:ext cx="3034144" cy="32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omps.canstockphoto.com/can-stock-photo_csp77338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5" y="3293919"/>
            <a:ext cx="3086389" cy="27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51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73703" y="831274"/>
            <a:ext cx="4004720" cy="492529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600" dirty="0">
                <a:solidFill>
                  <a:srgbClr val="0070C0"/>
                </a:solidFill>
                <a:latin typeface="Arial Black" panose="020B0A04020102020204" pitchFamily="34" charset="0"/>
              </a:rPr>
              <a:t>C</a:t>
            </a: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CLOUDY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U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>
                <a:solidFill>
                  <a:srgbClr val="0070C0"/>
                </a:solidFill>
                <a:latin typeface="Arial Black" panose="020B0A04020102020204" pitchFamily="34" charset="0"/>
              </a:rPr>
              <a:t>D</a:t>
            </a: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Y</a:t>
            </a:r>
            <a:endParaRPr lang="tr-TR" sz="6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http://2.bp.blogspot.com/-vr-5aVPCQQw/TzlFEo8DuvI/AAAAAAAAasI/SwrJGePhH04/s1600/CLOU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7" y="3902851"/>
            <a:ext cx="3449781" cy="18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reviews.123rf.com/images/lenm/lenm1307/lenm130700108/20614930-Illustration-of-Gloomy-Dark-Cloud-Mascot-Stock-Illustration-clou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457200"/>
            <a:ext cx="3865418" cy="261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ownload Rainy Windy Weather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423" y="3145201"/>
            <a:ext cx="3325650" cy="261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3.gstatic.com/images?q=tbn:ANd9GcSpI-q_yGeyrauT1Kd3QU2m5Dnz9A7pUa8726eE8sEObOPMCS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423" y="457200"/>
            <a:ext cx="3276600" cy="231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23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73703" y="831274"/>
            <a:ext cx="4004720" cy="4925290"/>
          </a:xfrm>
        </p:spPr>
        <p:txBody>
          <a:bodyPr>
            <a:normAutofit/>
          </a:bodyPr>
          <a:lstStyle/>
          <a:p>
            <a:pPr algn="ctr"/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W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WINDY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>
                <a:solidFill>
                  <a:srgbClr val="0070C0"/>
                </a:solidFill>
                <a:latin typeface="Arial Black" panose="020B0A04020102020204" pitchFamily="34" charset="0"/>
              </a:rPr>
              <a:t>D</a:t>
            </a: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Y</a:t>
            </a:r>
            <a:endParaRPr lang="tr-TR" sz="6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http://images.clipartpanda.com/windy-clipart-dirpxMAi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26" y="3721747"/>
            <a:ext cx="3481243" cy="229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2.bp.blogspot.com/-jCQM5na06oc/UnJq1cPSugI/AAAAAAAAcQA/2Xx-q61A8Cs/s1600/wind-clip-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46" y="297439"/>
            <a:ext cx="366712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1.gstatic.com/images?q=tbn:ANd9GcSXfnv44v2_c71hXomBDDZ6Jm91nrMAtwBQFq9kWCUDo0ccRl7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5" y="297439"/>
            <a:ext cx="3473754" cy="25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-media-cache-ak0.pinimg.com/originals/eb/58/4f/eb584f72299b9dfa27f6a5387e1b663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58" y="3293919"/>
            <a:ext cx="4118127" cy="277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14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73702" y="831274"/>
            <a:ext cx="3922153" cy="4925290"/>
          </a:xfrm>
        </p:spPr>
        <p:txBody>
          <a:bodyPr>
            <a:normAutofit fontScale="90000"/>
          </a:bodyPr>
          <a:lstStyle/>
          <a:p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S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T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STORMY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R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M</a:t>
            </a:r>
            <a:b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Y</a:t>
            </a:r>
            <a:endParaRPr lang="tr-TR" sz="6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http://previews.123rf.com/images/sararoom/sararoom1306/sararoom130600008/20275357-illustration-of-Cartoon-Clouds-with-Thunder-Stock-Vector-cartoon-stormy-weat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3" y="228601"/>
            <a:ext cx="4110309" cy="24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reviews.123rf.com/images/kenbenner/kenbenner1303/kenbenner130300069/18834621-Cartoon-illustrazione-di-una-nube-di-tempesta-con-pioggia-e-fulmini-Archivio-Fotograf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791" y="515347"/>
            <a:ext cx="2597726" cy="599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.istockimg.com/file_thumbview_approve/19516947/6/stock-illustration-19516947-stormy-weath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23" y="2943958"/>
            <a:ext cx="2658341" cy="356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42430" y="561109"/>
            <a:ext cx="4005280" cy="5860473"/>
          </a:xfrm>
        </p:spPr>
        <p:txBody>
          <a:bodyPr>
            <a:normAutofit/>
          </a:bodyPr>
          <a:lstStyle/>
          <a:p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R</a:t>
            </a:r>
            <a:b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A</a:t>
            </a:r>
            <a:b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RAINBOW</a:t>
            </a:r>
            <a:b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N</a:t>
            </a:r>
            <a:b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B</a:t>
            </a:r>
            <a:b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O</a:t>
            </a:r>
            <a:b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W</a:t>
            </a:r>
            <a:endParaRPr lang="tr-TR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http://www.weatherclipart.net/free_weather_clipart/clip_art_of_a_happy_sunshine_at_the_end_of_the_rainbow_with_clouds_0515-1101-3015-1721_S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3" y="286471"/>
            <a:ext cx="3127952" cy="295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drawshop.com/graphics/357/watermarks/RF-Graphic-from-DrawShop-image-with-rainbow-theme--230364-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3290" y="-11699141"/>
            <a:ext cx="1160369" cy="22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fun-science.org.uk/wp-content/uploads/2015/04/Rainbow_with_Clouds_PNG_Clipar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59" r="-763" b="3309"/>
          <a:stretch/>
        </p:blipFill>
        <p:spPr bwMode="auto">
          <a:xfrm>
            <a:off x="6871197" y="4260273"/>
            <a:ext cx="4849748" cy="28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thumbs.dreamstime.com/z/sun-clouds-rain-rainbow-white-background-324438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795" y="440739"/>
            <a:ext cx="3434415" cy="227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2.bp.blogspot.com/-8IEKqBWde38/UqzA-HfcgNI/AAAAAAAARG8/8zQvj5g0W9w/s1600/Rainbow-with-Pot-of-Gol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3" y="3491345"/>
            <a:ext cx="3683458" cy="24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0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42430" y="561110"/>
            <a:ext cx="3755897" cy="5777346"/>
          </a:xfrm>
        </p:spPr>
        <p:txBody>
          <a:bodyPr>
            <a:normAutofit fontScale="90000"/>
          </a:bodyPr>
          <a:lstStyle/>
          <a:p>
            <a:r>
              <a:rPr lang="tr-TR" sz="5400" smtClean="0">
                <a:solidFill>
                  <a:srgbClr val="0070C0"/>
                </a:solidFill>
                <a:latin typeface="Arial Black" panose="020B0A04020102020204" pitchFamily="34" charset="0"/>
              </a:rPr>
              <a:t>    L</a:t>
            </a:r>
            <a:br>
              <a:rPr lang="tr-TR" sz="540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smtClean="0">
                <a:solidFill>
                  <a:srgbClr val="0070C0"/>
                </a:solidFill>
                <a:latin typeface="Arial Black" panose="020B0A04020102020204" pitchFamily="34" charset="0"/>
              </a:rPr>
              <a:t>    I</a:t>
            </a:r>
            <a:br>
              <a:rPr lang="tr-TR" sz="540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smtClean="0">
                <a:solidFill>
                  <a:srgbClr val="0070C0"/>
                </a:solidFill>
                <a:latin typeface="Arial Black" panose="020B0A04020102020204" pitchFamily="34" charset="0"/>
              </a:rPr>
              <a:t>LIGHTING</a:t>
            </a:r>
            <a:br>
              <a:rPr lang="tr-TR" sz="540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smtClean="0">
                <a:solidFill>
                  <a:srgbClr val="0070C0"/>
                </a:solidFill>
                <a:latin typeface="Arial Black" panose="020B0A04020102020204" pitchFamily="34" charset="0"/>
              </a:rPr>
              <a:t>    H</a:t>
            </a:r>
            <a:br>
              <a:rPr lang="tr-TR" sz="540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smtClean="0">
                <a:solidFill>
                  <a:srgbClr val="0070C0"/>
                </a:solidFill>
                <a:latin typeface="Arial Black" panose="020B0A04020102020204" pitchFamily="34" charset="0"/>
              </a:rPr>
              <a:t>    T</a:t>
            </a:r>
            <a:br>
              <a:rPr lang="tr-TR" sz="540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smtClean="0">
                <a:solidFill>
                  <a:srgbClr val="0070C0"/>
                </a:solidFill>
                <a:latin typeface="Arial Black" panose="020B0A04020102020204" pitchFamily="34" charset="0"/>
              </a:rPr>
              <a:t>    I</a:t>
            </a:r>
            <a:br>
              <a:rPr lang="tr-TR" sz="540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smtClean="0">
                <a:solidFill>
                  <a:srgbClr val="0070C0"/>
                </a:solidFill>
                <a:latin typeface="Arial Black" panose="020B0A04020102020204" pitchFamily="34" charset="0"/>
              </a:rPr>
              <a:t>    N</a:t>
            </a:r>
            <a:br>
              <a:rPr lang="tr-TR" sz="540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tr-TR" sz="5400" smtClean="0">
                <a:solidFill>
                  <a:srgbClr val="0070C0"/>
                </a:solidFill>
                <a:latin typeface="Arial Black" panose="020B0A04020102020204" pitchFamily="34" charset="0"/>
              </a:rPr>
              <a:t>    G</a:t>
            </a:r>
            <a:endParaRPr lang="tr-TR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2" name="Picture 4" descr="http://www.drawshop.com/graphics/357/watermarks/RF-Graphic-from-DrawShop-image-with-rainbow-theme--230364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3290" y="-11699141"/>
            <a:ext cx="1160369" cy="22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mages.clipartpanda.com/lightning-clip-art-9iz5Ayd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2" y="351213"/>
            <a:ext cx="1318731" cy="306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timvandevall.com/wp-content/uploads/lightning-bolt-printabl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0" t="8381" r="23048" b="6242"/>
          <a:stretch/>
        </p:blipFill>
        <p:spPr bwMode="auto">
          <a:xfrm>
            <a:off x="9410334" y="351213"/>
            <a:ext cx="2227485" cy="384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ages.clipartpanda.com/bolt-20clip-20art-lightning_icon_clip_art_96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7" y="3293920"/>
            <a:ext cx="2537210" cy="289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clker.com/cliparts/c/7/2/8/11949857691296011514lightning_icon_benji_par_01.svg.h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80" y="3293920"/>
            <a:ext cx="2890502" cy="289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546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29</Words>
  <Application>Microsoft Office PowerPoint</Application>
  <PresentationFormat>Geniş ekran</PresentationFormat>
  <Paragraphs>15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Office Teması</vt:lpstr>
      <vt:lpstr>WHAT IS THE WEATHER LIKE?</vt:lpstr>
      <vt:lpstr>S U SUNNY N Y</vt:lpstr>
      <vt:lpstr>R A RAINY N Y</vt:lpstr>
      <vt:lpstr>S N SNOWY W Y</vt:lpstr>
      <vt:lpstr>C L CLOUDY U D Y</vt:lpstr>
      <vt:lpstr>W I WINDY D Y</vt:lpstr>
      <vt:lpstr>    S     T STORMY     R     M     Y</vt:lpstr>
      <vt:lpstr>    R     A RAINBOW     N     B     O     W</vt:lpstr>
      <vt:lpstr>    L     I LIGHTING     H     T     I     N     G</vt:lpstr>
      <vt:lpstr>    T     O TORNEODO     N     E     D     O     </vt:lpstr>
      <vt:lpstr>    S     T STAR     R        </vt:lpstr>
      <vt:lpstr>    M     O MOON     N</vt:lpstr>
      <vt:lpstr>PREPARED 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WEATHER LIKE?</dc:title>
  <dc:creator>mehmet değerli</dc:creator>
  <cp:lastModifiedBy>mehmet değerli</cp:lastModifiedBy>
  <cp:revision>9</cp:revision>
  <dcterms:created xsi:type="dcterms:W3CDTF">2016-01-02T21:48:44Z</dcterms:created>
  <dcterms:modified xsi:type="dcterms:W3CDTF">2016-01-02T22:55:23Z</dcterms:modified>
</cp:coreProperties>
</file>