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custDataLst>
    <p:tags r:id="rId22"/>
  </p:custData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8.12.2015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8.12.2015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8.12.2015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8.12.2015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50131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a. I can </a:t>
            </a:r>
            <a:r>
              <a:rPr lang="tr-TR" dirty="0" err="1" smtClean="0"/>
              <a:t>play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piano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b. I </a:t>
            </a:r>
            <a:r>
              <a:rPr lang="tr-TR" dirty="0" err="1" smtClean="0"/>
              <a:t>can’t</a:t>
            </a:r>
            <a:r>
              <a:rPr lang="tr-TR" dirty="0" smtClean="0"/>
              <a:t> </a:t>
            </a:r>
            <a:r>
              <a:rPr lang="tr-TR" dirty="0" err="1" smtClean="0"/>
              <a:t>play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piano</a:t>
            </a:r>
            <a:endParaRPr lang="tr-TR" dirty="0"/>
          </a:p>
        </p:txBody>
      </p:sp>
      <p:pic>
        <p:nvPicPr>
          <p:cNvPr id="1026" name="Picture 2" descr="E:\Yeni klasör\Piano-Happy-1024x7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8640"/>
            <a:ext cx="5433121" cy="3947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Yeni klasör\x-wrong-cross-no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8559" y="1743291"/>
            <a:ext cx="944562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47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5496" y="1556792"/>
            <a:ext cx="6048672" cy="3060700"/>
          </a:xfrm>
        </p:spPr>
        <p:txBody>
          <a:bodyPr>
            <a:normAutofit/>
          </a:bodyPr>
          <a:lstStyle/>
          <a:p>
            <a:r>
              <a:rPr lang="tr-TR" dirty="0" smtClean="0"/>
              <a:t>a. He can </a:t>
            </a:r>
            <a:r>
              <a:rPr lang="tr-TR" dirty="0" err="1" smtClean="0"/>
              <a:t>fly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b. He can </a:t>
            </a:r>
            <a:r>
              <a:rPr lang="tr-TR" dirty="0" err="1" smtClean="0"/>
              <a:t>climb</a:t>
            </a:r>
            <a:r>
              <a:rPr lang="tr-TR" dirty="0" smtClean="0"/>
              <a:t> a </a:t>
            </a:r>
            <a:r>
              <a:rPr lang="tr-TR" dirty="0" err="1" smtClean="0"/>
              <a:t>tree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c. </a:t>
            </a:r>
            <a:r>
              <a:rPr lang="tr-TR" dirty="0" err="1" smtClean="0"/>
              <a:t>She</a:t>
            </a:r>
            <a:r>
              <a:rPr lang="tr-TR" dirty="0" smtClean="0"/>
              <a:t> can </a:t>
            </a:r>
            <a:r>
              <a:rPr lang="tr-TR" dirty="0" err="1" smtClean="0"/>
              <a:t>climb</a:t>
            </a:r>
            <a:r>
              <a:rPr lang="tr-TR" dirty="0" smtClean="0"/>
              <a:t> a </a:t>
            </a:r>
            <a:r>
              <a:rPr lang="tr-TR" dirty="0" err="1" smtClean="0"/>
              <a:t>tree</a:t>
            </a:r>
            <a:endParaRPr lang="tr-TR" dirty="0"/>
          </a:p>
        </p:txBody>
      </p:sp>
      <p:pic>
        <p:nvPicPr>
          <p:cNvPr id="10242" name="Picture 2" descr="E:\Yeni klasör\wit971209bwk_tn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628800"/>
            <a:ext cx="2753791" cy="4437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E:\Yeni klasör\green_round_tick_sign_486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252" y="332656"/>
            <a:ext cx="1368152" cy="1035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73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4653136"/>
            <a:ext cx="8229600" cy="187220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a. </a:t>
            </a:r>
            <a:r>
              <a:rPr lang="tr-TR" dirty="0" err="1" smtClean="0"/>
              <a:t>She</a:t>
            </a:r>
            <a:r>
              <a:rPr lang="tr-TR" dirty="0" smtClean="0"/>
              <a:t> can </a:t>
            </a:r>
            <a:r>
              <a:rPr lang="tr-TR" dirty="0" err="1" smtClean="0"/>
              <a:t>ride</a:t>
            </a:r>
            <a:r>
              <a:rPr lang="tr-TR" dirty="0" smtClean="0"/>
              <a:t> a </a:t>
            </a:r>
            <a:r>
              <a:rPr lang="tr-TR" dirty="0" err="1" smtClean="0"/>
              <a:t>bike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b. </a:t>
            </a:r>
            <a:r>
              <a:rPr lang="tr-TR" dirty="0" err="1" smtClean="0"/>
              <a:t>She</a:t>
            </a:r>
            <a:r>
              <a:rPr lang="tr-TR" dirty="0" smtClean="0"/>
              <a:t> can </a:t>
            </a:r>
            <a:r>
              <a:rPr lang="tr-TR" dirty="0" err="1" smtClean="0"/>
              <a:t>ride</a:t>
            </a:r>
            <a:r>
              <a:rPr lang="tr-TR" dirty="0" smtClean="0"/>
              <a:t> a </a:t>
            </a:r>
            <a:r>
              <a:rPr lang="tr-TR" dirty="0" err="1" smtClean="0"/>
              <a:t>horse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c. </a:t>
            </a:r>
            <a:r>
              <a:rPr lang="tr-TR" dirty="0" err="1" smtClean="0"/>
              <a:t>She</a:t>
            </a:r>
            <a:r>
              <a:rPr lang="tr-TR" dirty="0" smtClean="0"/>
              <a:t> </a:t>
            </a:r>
            <a:r>
              <a:rPr lang="tr-TR" dirty="0" err="1" smtClean="0"/>
              <a:t>can’t</a:t>
            </a:r>
            <a:r>
              <a:rPr lang="tr-TR" dirty="0" smtClean="0"/>
              <a:t> </a:t>
            </a:r>
            <a:r>
              <a:rPr lang="tr-TR" dirty="0" err="1" smtClean="0"/>
              <a:t>ride</a:t>
            </a:r>
            <a:r>
              <a:rPr lang="tr-TR" dirty="0" smtClean="0"/>
              <a:t> a </a:t>
            </a:r>
            <a:r>
              <a:rPr lang="tr-TR" dirty="0" err="1" smtClean="0"/>
              <a:t>horse</a:t>
            </a:r>
            <a:endParaRPr lang="tr-TR" dirty="0"/>
          </a:p>
        </p:txBody>
      </p:sp>
      <p:pic>
        <p:nvPicPr>
          <p:cNvPr id="11266" name="Picture 2" descr="E:\Yeni klasör\designer-2467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92696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E:\Yeni klasör\green_round_tick_sign_486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902246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148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/>
          </a:bodyPr>
          <a:lstStyle/>
          <a:p>
            <a:r>
              <a:rPr lang="tr-TR" dirty="0" smtClean="0"/>
              <a:t>a. He </a:t>
            </a:r>
            <a:r>
              <a:rPr lang="tr-TR" dirty="0" err="1" smtClean="0"/>
              <a:t>can’t</a:t>
            </a:r>
            <a:r>
              <a:rPr lang="tr-TR" dirty="0" smtClean="0"/>
              <a:t> </a:t>
            </a:r>
            <a:r>
              <a:rPr lang="tr-TR" dirty="0" err="1" smtClean="0"/>
              <a:t>carry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rocks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b. He can </a:t>
            </a:r>
            <a:r>
              <a:rPr lang="tr-TR" dirty="0" err="1" smtClean="0"/>
              <a:t>carry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rocks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pic>
        <p:nvPicPr>
          <p:cNvPr id="12290" name="Picture 2" descr="E:\Yeni klasör\toonvectors-71306-1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284984"/>
            <a:ext cx="2870591" cy="2870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E:\Yeni klasör\x-wrong-cross-no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301182"/>
            <a:ext cx="944563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39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a.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can’t</a:t>
            </a:r>
            <a:r>
              <a:rPr lang="tr-TR" dirty="0" smtClean="0"/>
              <a:t> </a:t>
            </a:r>
            <a:r>
              <a:rPr lang="tr-TR" dirty="0" err="1" smtClean="0"/>
              <a:t>read</a:t>
            </a:r>
            <a:r>
              <a:rPr lang="tr-TR" dirty="0" smtClean="0"/>
              <a:t> English </a:t>
            </a:r>
            <a:r>
              <a:rPr lang="tr-TR" dirty="0" err="1" smtClean="0"/>
              <a:t>books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b. </a:t>
            </a:r>
            <a:r>
              <a:rPr lang="tr-TR" dirty="0" err="1" smtClean="0"/>
              <a:t>You</a:t>
            </a:r>
            <a:r>
              <a:rPr lang="tr-TR" dirty="0" smtClean="0"/>
              <a:t> can </a:t>
            </a:r>
            <a:r>
              <a:rPr lang="tr-TR" dirty="0" err="1" smtClean="0"/>
              <a:t>read</a:t>
            </a:r>
            <a:r>
              <a:rPr lang="tr-TR" dirty="0" smtClean="0"/>
              <a:t> </a:t>
            </a:r>
            <a:r>
              <a:rPr lang="tr-TR" dirty="0"/>
              <a:t>English </a:t>
            </a:r>
            <a:r>
              <a:rPr lang="tr-TR" dirty="0" err="1"/>
              <a:t>books</a:t>
            </a:r>
            <a:endParaRPr lang="tr-TR" dirty="0"/>
          </a:p>
        </p:txBody>
      </p:sp>
      <p:pic>
        <p:nvPicPr>
          <p:cNvPr id="13314" name="Picture 2" descr="E:\Yeni klasör\rea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062163"/>
            <a:ext cx="51625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5" name="Picture 3" descr="E:\Yeni klasör\x-wrong-cross-no-m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154292"/>
            <a:ext cx="1883535" cy="1671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835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4725144"/>
            <a:ext cx="8229600" cy="1440160"/>
          </a:xfrm>
        </p:spPr>
        <p:txBody>
          <a:bodyPr>
            <a:normAutofit/>
          </a:bodyPr>
          <a:lstStyle/>
          <a:p>
            <a:r>
              <a:rPr lang="tr-TR" dirty="0" smtClean="0"/>
              <a:t>a. </a:t>
            </a:r>
            <a:r>
              <a:rPr lang="tr-TR" dirty="0" err="1" smtClean="0"/>
              <a:t>She</a:t>
            </a:r>
            <a:r>
              <a:rPr lang="tr-TR" dirty="0" smtClean="0"/>
              <a:t> </a:t>
            </a:r>
            <a:r>
              <a:rPr lang="tr-TR" dirty="0" err="1" smtClean="0"/>
              <a:t>like</a:t>
            </a:r>
            <a:r>
              <a:rPr lang="tr-TR" dirty="0" smtClean="0"/>
              <a:t> </a:t>
            </a:r>
            <a:r>
              <a:rPr lang="tr-TR" dirty="0" err="1" smtClean="0"/>
              <a:t>riding</a:t>
            </a:r>
            <a:r>
              <a:rPr lang="tr-TR" dirty="0" smtClean="0"/>
              <a:t> a </a:t>
            </a:r>
            <a:r>
              <a:rPr lang="tr-TR" dirty="0" err="1" smtClean="0"/>
              <a:t>horse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b. </a:t>
            </a:r>
            <a:r>
              <a:rPr lang="tr-TR" dirty="0" err="1" smtClean="0"/>
              <a:t>She</a:t>
            </a:r>
            <a:r>
              <a:rPr lang="tr-TR" dirty="0" smtClean="0"/>
              <a:t> </a:t>
            </a:r>
            <a:r>
              <a:rPr lang="tr-TR" dirty="0" err="1" smtClean="0"/>
              <a:t>likes</a:t>
            </a:r>
            <a:r>
              <a:rPr lang="tr-TR" dirty="0" smtClean="0"/>
              <a:t> </a:t>
            </a:r>
            <a:r>
              <a:rPr lang="tr-TR" dirty="0" err="1" smtClean="0"/>
              <a:t>riding</a:t>
            </a:r>
            <a:r>
              <a:rPr lang="tr-TR" dirty="0" smtClean="0"/>
              <a:t> a </a:t>
            </a:r>
            <a:r>
              <a:rPr lang="tr-TR" dirty="0" err="1" smtClean="0"/>
              <a:t>horse</a:t>
            </a:r>
            <a:endParaRPr lang="tr-TR" dirty="0"/>
          </a:p>
        </p:txBody>
      </p:sp>
      <p:pic>
        <p:nvPicPr>
          <p:cNvPr id="3" name="Picture 2" descr="E:\Yeni klasör\designer-2467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7287" y="980728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99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a. I </a:t>
            </a:r>
            <a:r>
              <a:rPr lang="tr-TR" dirty="0" err="1" smtClean="0"/>
              <a:t>like</a:t>
            </a:r>
            <a:r>
              <a:rPr lang="tr-TR" dirty="0" smtClean="0"/>
              <a:t> </a:t>
            </a:r>
            <a:r>
              <a:rPr lang="tr-TR" dirty="0" err="1" smtClean="0"/>
              <a:t>play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piano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b. I </a:t>
            </a:r>
            <a:r>
              <a:rPr lang="tr-TR" dirty="0" err="1" smtClean="0"/>
              <a:t>like</a:t>
            </a:r>
            <a:r>
              <a:rPr lang="tr-TR" dirty="0" smtClean="0"/>
              <a:t> </a:t>
            </a:r>
            <a:r>
              <a:rPr lang="tr-TR" dirty="0" err="1" smtClean="0"/>
              <a:t>playing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piano</a:t>
            </a:r>
            <a:endParaRPr lang="tr-TR" dirty="0"/>
          </a:p>
        </p:txBody>
      </p:sp>
      <p:pic>
        <p:nvPicPr>
          <p:cNvPr id="3" name="Picture 2" descr="E:\Yeni klasör\Piano-Happy-1024x7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780928"/>
            <a:ext cx="5433121" cy="3947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045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/>
          </a:bodyPr>
          <a:lstStyle/>
          <a:p>
            <a:r>
              <a:rPr lang="tr-TR" dirty="0" smtClean="0"/>
              <a:t>a. He </a:t>
            </a:r>
            <a:r>
              <a:rPr lang="tr-TR" dirty="0" err="1" smtClean="0"/>
              <a:t>likes</a:t>
            </a:r>
            <a:r>
              <a:rPr lang="tr-TR" dirty="0" smtClean="0"/>
              <a:t> </a:t>
            </a:r>
            <a:r>
              <a:rPr lang="tr-TR" dirty="0" err="1" smtClean="0"/>
              <a:t>play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guitar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b. He </a:t>
            </a:r>
            <a:r>
              <a:rPr lang="tr-TR" dirty="0" err="1" smtClean="0"/>
              <a:t>likes</a:t>
            </a:r>
            <a:r>
              <a:rPr lang="tr-TR" dirty="0" smtClean="0"/>
              <a:t> </a:t>
            </a:r>
            <a:r>
              <a:rPr lang="tr-TR" dirty="0" err="1" smtClean="0"/>
              <a:t>playing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guitar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c. He </a:t>
            </a:r>
            <a:r>
              <a:rPr lang="tr-TR" dirty="0" err="1" smtClean="0"/>
              <a:t>like</a:t>
            </a:r>
            <a:r>
              <a:rPr lang="tr-TR" dirty="0" smtClean="0"/>
              <a:t> </a:t>
            </a:r>
            <a:r>
              <a:rPr lang="tr-TR" dirty="0" err="1" smtClean="0"/>
              <a:t>playing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guitar</a:t>
            </a:r>
            <a:endParaRPr lang="tr-TR" dirty="0"/>
          </a:p>
        </p:txBody>
      </p:sp>
      <p:pic>
        <p:nvPicPr>
          <p:cNvPr id="3" name="Picture 2" descr="E:\Yeni klasör\toonvectors-22453-1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356992"/>
            <a:ext cx="208823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677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70586"/>
          </a:xfrm>
        </p:spPr>
        <p:txBody>
          <a:bodyPr>
            <a:normAutofit/>
          </a:bodyPr>
          <a:lstStyle/>
          <a:p>
            <a:r>
              <a:rPr lang="tr-TR" dirty="0" smtClean="0"/>
              <a:t>«I </a:t>
            </a:r>
            <a:r>
              <a:rPr lang="tr-TR" dirty="0" err="1" smtClean="0"/>
              <a:t>like</a:t>
            </a:r>
            <a:r>
              <a:rPr lang="tr-TR" dirty="0" smtClean="0"/>
              <a:t> </a:t>
            </a:r>
            <a:r>
              <a:rPr lang="tr-TR" dirty="0" err="1" smtClean="0"/>
              <a:t>playing</a:t>
            </a:r>
            <a:r>
              <a:rPr lang="tr-TR" dirty="0" smtClean="0"/>
              <a:t> </a:t>
            </a:r>
            <a:r>
              <a:rPr lang="tr-TR" dirty="0" err="1" smtClean="0"/>
              <a:t>chess</a:t>
            </a:r>
            <a:r>
              <a:rPr lang="tr-TR" dirty="0" smtClean="0"/>
              <a:t>»</a:t>
            </a: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olumsuzu?</a:t>
            </a:r>
            <a:br>
              <a:rPr lang="tr-TR" dirty="0" smtClean="0"/>
            </a:br>
            <a:r>
              <a:rPr lang="tr-TR" dirty="0"/>
              <a:t>a</a:t>
            </a:r>
            <a:r>
              <a:rPr lang="tr-TR" dirty="0" smtClean="0"/>
              <a:t>. I </a:t>
            </a:r>
            <a:r>
              <a:rPr lang="tr-TR" dirty="0" err="1" smtClean="0"/>
              <a:t>don’t</a:t>
            </a:r>
            <a:r>
              <a:rPr lang="tr-TR" dirty="0" smtClean="0"/>
              <a:t> </a:t>
            </a:r>
            <a:r>
              <a:rPr lang="tr-TR" dirty="0" err="1" smtClean="0"/>
              <a:t>like</a:t>
            </a:r>
            <a:r>
              <a:rPr lang="tr-TR" dirty="0" smtClean="0"/>
              <a:t> </a:t>
            </a:r>
            <a:r>
              <a:rPr lang="tr-TR" dirty="0" err="1" smtClean="0"/>
              <a:t>play</a:t>
            </a:r>
            <a:r>
              <a:rPr lang="tr-TR" dirty="0" smtClean="0"/>
              <a:t> </a:t>
            </a:r>
            <a:r>
              <a:rPr lang="tr-TR" dirty="0" err="1" smtClean="0"/>
              <a:t>chess</a:t>
            </a:r>
            <a:r>
              <a:rPr lang="tr-TR" dirty="0" smtClean="0"/>
              <a:t>.</a:t>
            </a:r>
            <a:br>
              <a:rPr lang="tr-TR" dirty="0" smtClean="0"/>
            </a:br>
            <a:r>
              <a:rPr lang="tr-TR" dirty="0" smtClean="0"/>
              <a:t>b. I </a:t>
            </a:r>
            <a:r>
              <a:rPr lang="tr-TR" dirty="0" err="1" smtClean="0"/>
              <a:t>don’t</a:t>
            </a:r>
            <a:r>
              <a:rPr lang="tr-TR" dirty="0" smtClean="0"/>
              <a:t> </a:t>
            </a:r>
            <a:r>
              <a:rPr lang="tr-TR" dirty="0" err="1" smtClean="0"/>
              <a:t>like</a:t>
            </a:r>
            <a:r>
              <a:rPr lang="tr-TR" dirty="0" smtClean="0"/>
              <a:t> </a:t>
            </a:r>
            <a:r>
              <a:rPr lang="tr-TR" dirty="0" err="1" smtClean="0"/>
              <a:t>playing</a:t>
            </a:r>
            <a:r>
              <a:rPr lang="tr-TR" dirty="0" smtClean="0"/>
              <a:t> </a:t>
            </a:r>
            <a:r>
              <a:rPr lang="tr-TR" dirty="0" err="1" smtClean="0"/>
              <a:t>chess</a:t>
            </a:r>
            <a:r>
              <a:rPr lang="tr-TR" dirty="0" smtClean="0"/>
              <a:t>.</a:t>
            </a:r>
            <a:br>
              <a:rPr lang="tr-TR" dirty="0" smtClean="0"/>
            </a:br>
            <a:r>
              <a:rPr lang="tr-TR" dirty="0" smtClean="0"/>
              <a:t>c. I </a:t>
            </a:r>
            <a:r>
              <a:rPr lang="tr-TR" dirty="0" err="1" smtClean="0"/>
              <a:t>doesn’t</a:t>
            </a:r>
            <a:r>
              <a:rPr lang="tr-TR" dirty="0" smtClean="0"/>
              <a:t> </a:t>
            </a:r>
            <a:r>
              <a:rPr lang="tr-TR" dirty="0" err="1" smtClean="0"/>
              <a:t>like</a:t>
            </a:r>
            <a:r>
              <a:rPr lang="tr-TR" dirty="0" smtClean="0"/>
              <a:t> </a:t>
            </a:r>
            <a:r>
              <a:rPr lang="tr-TR" dirty="0" err="1" smtClean="0"/>
              <a:t>playing</a:t>
            </a:r>
            <a:r>
              <a:rPr lang="tr-TR" dirty="0" smtClean="0"/>
              <a:t> </a:t>
            </a:r>
            <a:r>
              <a:rPr lang="tr-TR" dirty="0" err="1" smtClean="0"/>
              <a:t>chess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258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74442"/>
          </a:xfrm>
        </p:spPr>
        <p:txBody>
          <a:bodyPr>
            <a:normAutofit/>
          </a:bodyPr>
          <a:lstStyle/>
          <a:p>
            <a:r>
              <a:rPr lang="tr-TR" dirty="0" smtClean="0"/>
              <a:t>«I can </a:t>
            </a:r>
            <a:r>
              <a:rPr lang="tr-TR" dirty="0" err="1" smtClean="0"/>
              <a:t>swim</a:t>
            </a:r>
            <a:r>
              <a:rPr lang="tr-TR" dirty="0" smtClean="0"/>
              <a:t>»</a:t>
            </a:r>
            <a:br>
              <a:rPr lang="tr-TR" dirty="0" smtClean="0"/>
            </a:br>
            <a:r>
              <a:rPr lang="tr-TR" dirty="0" smtClean="0"/>
              <a:t>olumsuzu?</a:t>
            </a:r>
            <a:br>
              <a:rPr lang="tr-TR" dirty="0" smtClean="0"/>
            </a:br>
            <a:r>
              <a:rPr lang="tr-TR" dirty="0" smtClean="0"/>
              <a:t>a. I </a:t>
            </a:r>
            <a:r>
              <a:rPr lang="tr-TR" dirty="0" err="1" smtClean="0"/>
              <a:t>can’t</a:t>
            </a:r>
            <a:r>
              <a:rPr lang="tr-TR" dirty="0" smtClean="0"/>
              <a:t> </a:t>
            </a:r>
            <a:r>
              <a:rPr lang="tr-TR" dirty="0" err="1" smtClean="0"/>
              <a:t>swim</a:t>
            </a:r>
            <a:r>
              <a:rPr lang="tr-TR" dirty="0" smtClean="0"/>
              <a:t>.</a:t>
            </a:r>
            <a:br>
              <a:rPr lang="tr-TR" dirty="0" smtClean="0"/>
            </a:br>
            <a:r>
              <a:rPr lang="tr-TR" dirty="0" smtClean="0"/>
              <a:t>b. I can </a:t>
            </a:r>
            <a:r>
              <a:rPr lang="tr-TR" dirty="0" err="1" smtClean="0"/>
              <a:t>swimming</a:t>
            </a:r>
            <a:r>
              <a:rPr lang="tr-TR" dirty="0" smtClean="0"/>
              <a:t>.</a:t>
            </a:r>
            <a:br>
              <a:rPr lang="tr-TR" dirty="0" smtClean="0"/>
            </a:br>
            <a:r>
              <a:rPr lang="tr-TR" dirty="0" smtClean="0"/>
              <a:t>c. I </a:t>
            </a:r>
            <a:r>
              <a:rPr lang="tr-TR" dirty="0" err="1" smtClean="0"/>
              <a:t>can’t</a:t>
            </a:r>
            <a:r>
              <a:rPr lang="tr-TR" dirty="0" smtClean="0"/>
              <a:t> </a:t>
            </a:r>
            <a:r>
              <a:rPr lang="tr-TR" dirty="0" err="1" smtClean="0"/>
              <a:t>swimming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347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10546"/>
          </a:xfrm>
        </p:spPr>
        <p:txBody>
          <a:bodyPr>
            <a:normAutofit/>
          </a:bodyPr>
          <a:lstStyle/>
          <a:p>
            <a:r>
              <a:rPr lang="tr-TR" dirty="0" smtClean="0"/>
              <a:t>Can </a:t>
            </a:r>
            <a:r>
              <a:rPr lang="tr-TR" u="sng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carry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rocks</a:t>
            </a:r>
            <a:r>
              <a:rPr lang="tr-TR" dirty="0" smtClean="0"/>
              <a:t>?</a:t>
            </a:r>
            <a:br>
              <a:rPr lang="tr-TR" dirty="0" smtClean="0"/>
            </a:br>
            <a:r>
              <a:rPr lang="tr-TR" dirty="0" smtClean="0"/>
              <a:t>a. </a:t>
            </a:r>
            <a:r>
              <a:rPr lang="tr-TR" dirty="0" err="1" smtClean="0"/>
              <a:t>Yes</a:t>
            </a:r>
            <a:r>
              <a:rPr lang="tr-TR" dirty="0" smtClean="0"/>
              <a:t>, I </a:t>
            </a:r>
            <a:r>
              <a:rPr lang="tr-TR" dirty="0" err="1" smtClean="0"/>
              <a:t>can’t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b. </a:t>
            </a:r>
            <a:r>
              <a:rPr lang="tr-TR" dirty="0" err="1" smtClean="0"/>
              <a:t>Yes</a:t>
            </a:r>
            <a:r>
              <a:rPr lang="tr-TR" dirty="0" smtClean="0"/>
              <a:t>, </a:t>
            </a:r>
            <a:r>
              <a:rPr lang="tr-TR" dirty="0" err="1" smtClean="0"/>
              <a:t>she</a:t>
            </a:r>
            <a:r>
              <a:rPr lang="tr-TR" dirty="0" smtClean="0"/>
              <a:t> can</a:t>
            </a:r>
            <a:br>
              <a:rPr lang="tr-TR" dirty="0" smtClean="0"/>
            </a:br>
            <a:r>
              <a:rPr lang="tr-TR" dirty="0" smtClean="0"/>
              <a:t>c. </a:t>
            </a:r>
            <a:r>
              <a:rPr lang="tr-TR" dirty="0" err="1" smtClean="0"/>
              <a:t>Yes</a:t>
            </a:r>
            <a:r>
              <a:rPr lang="tr-TR" dirty="0" smtClean="0"/>
              <a:t>, I can</a:t>
            </a:r>
            <a:br>
              <a:rPr lang="tr-TR" dirty="0" smtClean="0"/>
            </a:br>
            <a:r>
              <a:rPr lang="tr-TR" dirty="0" smtClean="0"/>
              <a:t>d. No I can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374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a. I can </a:t>
            </a:r>
            <a:r>
              <a:rPr lang="tr-TR" dirty="0" err="1" smtClean="0"/>
              <a:t>fly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b. I </a:t>
            </a:r>
            <a:r>
              <a:rPr lang="tr-TR" dirty="0" err="1" smtClean="0"/>
              <a:t>can’t</a:t>
            </a:r>
            <a:r>
              <a:rPr lang="tr-TR" dirty="0" smtClean="0"/>
              <a:t> </a:t>
            </a:r>
            <a:r>
              <a:rPr lang="tr-TR" dirty="0" err="1" smtClean="0"/>
              <a:t>fly</a:t>
            </a:r>
            <a:endParaRPr lang="tr-TR" dirty="0"/>
          </a:p>
        </p:txBody>
      </p:sp>
      <p:pic>
        <p:nvPicPr>
          <p:cNvPr id="2050" name="Picture 2" descr="E:\Yeni klasör\superhero-white-cape-h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92896"/>
            <a:ext cx="5614691" cy="3743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Yeni klasör\x-wrong-cross-no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763" y="3937000"/>
            <a:ext cx="944562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265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50506"/>
          </a:xfrm>
        </p:spPr>
        <p:txBody>
          <a:bodyPr>
            <a:normAutofit/>
          </a:bodyPr>
          <a:lstStyle/>
          <a:p>
            <a:r>
              <a:rPr lang="tr-TR" dirty="0" smtClean="0"/>
              <a:t>Do </a:t>
            </a:r>
            <a:r>
              <a:rPr lang="tr-TR" u="sng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like</a:t>
            </a:r>
            <a:r>
              <a:rPr lang="tr-TR" dirty="0" smtClean="0"/>
              <a:t> </a:t>
            </a:r>
            <a:r>
              <a:rPr lang="tr-TR" dirty="0" err="1" smtClean="0"/>
              <a:t>swimming</a:t>
            </a:r>
            <a:r>
              <a:rPr lang="tr-TR" dirty="0" smtClean="0"/>
              <a:t>?</a:t>
            </a:r>
            <a:br>
              <a:rPr lang="tr-TR" dirty="0" smtClean="0"/>
            </a:br>
            <a:r>
              <a:rPr lang="tr-TR" dirty="0" smtClean="0"/>
              <a:t>A. </a:t>
            </a:r>
            <a:r>
              <a:rPr lang="tr-TR" dirty="0" err="1" smtClean="0"/>
              <a:t>Yes</a:t>
            </a:r>
            <a:r>
              <a:rPr lang="tr-TR" dirty="0" smtClean="0"/>
              <a:t>, I can</a:t>
            </a:r>
            <a:br>
              <a:rPr lang="tr-TR" dirty="0" smtClean="0"/>
            </a:br>
            <a:r>
              <a:rPr lang="tr-TR" dirty="0" smtClean="0"/>
              <a:t>b. No, ı </a:t>
            </a:r>
            <a:r>
              <a:rPr lang="tr-TR" dirty="0" err="1" smtClean="0"/>
              <a:t>can’t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c. </a:t>
            </a:r>
            <a:r>
              <a:rPr lang="tr-TR" dirty="0" err="1" smtClean="0"/>
              <a:t>Yes</a:t>
            </a:r>
            <a:r>
              <a:rPr lang="tr-TR" dirty="0" smtClean="0"/>
              <a:t>, I do</a:t>
            </a:r>
            <a:br>
              <a:rPr lang="tr-TR" dirty="0" smtClean="0"/>
            </a:br>
            <a:r>
              <a:rPr lang="tr-TR" dirty="0" smtClean="0"/>
              <a:t>d. No, I do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537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48691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a. He can </a:t>
            </a:r>
            <a:r>
              <a:rPr lang="tr-TR" dirty="0" err="1" smtClean="0"/>
              <a:t>ride</a:t>
            </a:r>
            <a:r>
              <a:rPr lang="tr-TR" dirty="0" smtClean="0"/>
              <a:t> a </a:t>
            </a:r>
            <a:r>
              <a:rPr lang="tr-TR" dirty="0" err="1" smtClean="0"/>
              <a:t>bike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b. He can </a:t>
            </a:r>
            <a:r>
              <a:rPr lang="tr-TR" dirty="0" err="1" smtClean="0"/>
              <a:t>ride</a:t>
            </a:r>
            <a:r>
              <a:rPr lang="tr-TR" dirty="0" smtClean="0"/>
              <a:t> a </a:t>
            </a:r>
            <a:r>
              <a:rPr lang="tr-TR" dirty="0" err="1" smtClean="0"/>
              <a:t>horse</a:t>
            </a:r>
            <a:endParaRPr lang="tr-TR" dirty="0"/>
          </a:p>
        </p:txBody>
      </p:sp>
      <p:pic>
        <p:nvPicPr>
          <p:cNvPr id="3074" name="Picture 2" descr="E:\Yeni klasör\A_Black_and_White_Cartoon_Boy_Riding_a_Bicycle_Royalty_Free_Clipart_Picture_100719-144302-3870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76672"/>
            <a:ext cx="2923530" cy="3952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Yeni klasör\green_round_tick_sign_486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449843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714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364038"/>
            <a:ext cx="8229600" cy="180602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a. </a:t>
            </a:r>
            <a:r>
              <a:rPr lang="tr-TR" dirty="0" err="1" smtClean="0"/>
              <a:t>She</a:t>
            </a:r>
            <a:r>
              <a:rPr lang="tr-TR" dirty="0" smtClean="0"/>
              <a:t> can </a:t>
            </a:r>
            <a:r>
              <a:rPr lang="tr-TR" dirty="0" err="1" smtClean="0"/>
              <a:t>play</a:t>
            </a:r>
            <a:r>
              <a:rPr lang="tr-TR" dirty="0" smtClean="0"/>
              <a:t> </a:t>
            </a:r>
            <a:r>
              <a:rPr lang="tr-TR" dirty="0" err="1" smtClean="0"/>
              <a:t>chess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b. </a:t>
            </a:r>
            <a:r>
              <a:rPr lang="tr-TR" dirty="0" err="1" smtClean="0"/>
              <a:t>She</a:t>
            </a:r>
            <a:r>
              <a:rPr lang="tr-TR" dirty="0" smtClean="0"/>
              <a:t> can do a </a:t>
            </a:r>
            <a:r>
              <a:rPr lang="tr-TR" dirty="0" err="1" smtClean="0"/>
              <a:t>puzzle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c. </a:t>
            </a:r>
            <a:r>
              <a:rPr lang="tr-TR" dirty="0" err="1" smtClean="0"/>
              <a:t>She</a:t>
            </a:r>
            <a:r>
              <a:rPr lang="tr-TR" dirty="0" smtClean="0"/>
              <a:t> </a:t>
            </a:r>
            <a:r>
              <a:rPr lang="tr-TR" dirty="0" err="1" smtClean="0"/>
              <a:t>can’t</a:t>
            </a:r>
            <a:r>
              <a:rPr lang="tr-TR" dirty="0" smtClean="0"/>
              <a:t> do a </a:t>
            </a:r>
            <a:r>
              <a:rPr lang="tr-TR" dirty="0" err="1" smtClean="0"/>
              <a:t>puzzle</a:t>
            </a:r>
            <a:endParaRPr lang="tr-TR" dirty="0"/>
          </a:p>
        </p:txBody>
      </p:sp>
      <p:pic>
        <p:nvPicPr>
          <p:cNvPr id="4098" name="Picture 2" descr="E:\Yeni klasör\puzzle-clip-art-di67qk9i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76672"/>
            <a:ext cx="3818458" cy="3873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E:\Yeni klasör\x-wrong-cross-no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2649" y="1778288"/>
            <a:ext cx="944563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22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47251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a. He can </a:t>
            </a:r>
            <a:r>
              <a:rPr lang="tr-TR" dirty="0" err="1" smtClean="0"/>
              <a:t>cook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b. </a:t>
            </a:r>
            <a:r>
              <a:rPr lang="tr-TR" dirty="0" err="1" smtClean="0"/>
              <a:t>She</a:t>
            </a:r>
            <a:r>
              <a:rPr lang="tr-TR" dirty="0" smtClean="0"/>
              <a:t> can </a:t>
            </a:r>
            <a:r>
              <a:rPr lang="tr-TR" dirty="0" err="1" smtClean="0"/>
              <a:t>cook</a:t>
            </a:r>
            <a:endParaRPr lang="tr-TR" dirty="0"/>
          </a:p>
        </p:txBody>
      </p:sp>
      <p:pic>
        <p:nvPicPr>
          <p:cNvPr id="5122" name="Picture 2" descr="E:\Yeni klasör\canstock809396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404664"/>
            <a:ext cx="3240360" cy="307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E:\Yeni klasör\green_round_tick_sign_486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13" y="721258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21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3568" y="50131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a. He </a:t>
            </a:r>
            <a:r>
              <a:rPr lang="tr-TR" dirty="0" err="1" smtClean="0"/>
              <a:t>can’t</a:t>
            </a:r>
            <a:r>
              <a:rPr lang="tr-TR" dirty="0" smtClean="0"/>
              <a:t> </a:t>
            </a:r>
            <a:r>
              <a:rPr lang="tr-TR" dirty="0" err="1" smtClean="0"/>
              <a:t>catch</a:t>
            </a:r>
            <a:r>
              <a:rPr lang="tr-TR" dirty="0" smtClean="0"/>
              <a:t> </a:t>
            </a:r>
            <a:r>
              <a:rPr lang="tr-TR" dirty="0" err="1" smtClean="0"/>
              <a:t>Jerry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b. He can </a:t>
            </a:r>
            <a:r>
              <a:rPr lang="tr-TR" dirty="0" err="1" smtClean="0"/>
              <a:t>cath</a:t>
            </a:r>
            <a:r>
              <a:rPr lang="tr-TR" dirty="0" smtClean="0"/>
              <a:t> </a:t>
            </a:r>
            <a:r>
              <a:rPr lang="tr-TR" dirty="0" err="1" smtClean="0"/>
              <a:t>Jerry</a:t>
            </a:r>
            <a:endParaRPr lang="tr-TR" dirty="0"/>
          </a:p>
        </p:txBody>
      </p:sp>
      <p:pic>
        <p:nvPicPr>
          <p:cNvPr id="6146" name="Picture 2" descr="E:\Yeni klasör\Trying-to-catch-Jerry-coloring-pag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908720"/>
            <a:ext cx="2642592" cy="1898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E:\Yeni klasör\x-wrong-cross-no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439054"/>
            <a:ext cx="944562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274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4437112"/>
            <a:ext cx="8229600" cy="201622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a. </a:t>
            </a:r>
            <a:r>
              <a:rPr lang="tr-TR" dirty="0" err="1" smtClean="0"/>
              <a:t>She</a:t>
            </a:r>
            <a:r>
              <a:rPr lang="tr-TR" dirty="0" smtClean="0"/>
              <a:t> can </a:t>
            </a:r>
            <a:r>
              <a:rPr lang="tr-TR" dirty="0" err="1" smtClean="0"/>
              <a:t>drive</a:t>
            </a:r>
            <a:r>
              <a:rPr lang="tr-TR" dirty="0" smtClean="0"/>
              <a:t> a car</a:t>
            </a:r>
            <a:br>
              <a:rPr lang="tr-TR" dirty="0" smtClean="0"/>
            </a:br>
            <a:r>
              <a:rPr lang="tr-TR" dirty="0" smtClean="0"/>
              <a:t>b. He </a:t>
            </a:r>
            <a:r>
              <a:rPr lang="tr-TR" dirty="0" err="1" smtClean="0"/>
              <a:t>can’t</a:t>
            </a:r>
            <a:r>
              <a:rPr lang="tr-TR" dirty="0" smtClean="0"/>
              <a:t> </a:t>
            </a:r>
            <a:r>
              <a:rPr lang="tr-TR" dirty="0" err="1" smtClean="0"/>
              <a:t>drive</a:t>
            </a:r>
            <a:r>
              <a:rPr lang="tr-TR" dirty="0" smtClean="0"/>
              <a:t> a car</a:t>
            </a:r>
            <a:br>
              <a:rPr lang="tr-TR" dirty="0" smtClean="0"/>
            </a:br>
            <a:r>
              <a:rPr lang="tr-TR" dirty="0" smtClean="0"/>
              <a:t>c. He can </a:t>
            </a:r>
            <a:r>
              <a:rPr lang="tr-TR" dirty="0" err="1" smtClean="0"/>
              <a:t>drive</a:t>
            </a:r>
            <a:r>
              <a:rPr lang="tr-TR" dirty="0" smtClean="0"/>
              <a:t> a car</a:t>
            </a:r>
            <a:endParaRPr lang="tr-TR" dirty="0"/>
          </a:p>
        </p:txBody>
      </p:sp>
      <p:pic>
        <p:nvPicPr>
          <p:cNvPr id="7170" name="Picture 2" descr="E:\Yeni klasör\funny_looking_happy_guy_driving_a_little_cartoon_car_0521-1008-1314-5730_SM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5731249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E:\Yeni klasör\x-wrong-cross-no-m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7694"/>
            <a:ext cx="2486352" cy="2206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481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987824" y="1484784"/>
            <a:ext cx="6048672" cy="3883496"/>
          </a:xfrm>
        </p:spPr>
        <p:txBody>
          <a:bodyPr/>
          <a:lstStyle/>
          <a:p>
            <a:r>
              <a:rPr lang="tr-TR" dirty="0" smtClean="0"/>
              <a:t>a. </a:t>
            </a:r>
            <a:r>
              <a:rPr lang="tr-TR" dirty="0" err="1" smtClean="0"/>
              <a:t>They</a:t>
            </a:r>
            <a:r>
              <a:rPr lang="tr-TR" dirty="0" smtClean="0"/>
              <a:t> can </a:t>
            </a:r>
            <a:r>
              <a:rPr lang="tr-TR" dirty="0" err="1" smtClean="0"/>
              <a:t>take</a:t>
            </a:r>
            <a:r>
              <a:rPr lang="tr-TR" dirty="0" smtClean="0"/>
              <a:t> </a:t>
            </a:r>
            <a:r>
              <a:rPr lang="tr-TR" dirty="0" err="1" smtClean="0"/>
              <a:t>photos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b.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can’t</a:t>
            </a:r>
            <a:r>
              <a:rPr lang="tr-TR" dirty="0" smtClean="0"/>
              <a:t> </a:t>
            </a:r>
            <a:r>
              <a:rPr lang="tr-TR" dirty="0" err="1" smtClean="0"/>
              <a:t>take</a:t>
            </a:r>
            <a:r>
              <a:rPr lang="tr-TR" dirty="0" smtClean="0"/>
              <a:t> </a:t>
            </a:r>
            <a:r>
              <a:rPr lang="tr-TR" dirty="0" err="1" smtClean="0"/>
              <a:t>photos</a:t>
            </a:r>
            <a:endParaRPr lang="tr-TR" dirty="0"/>
          </a:p>
        </p:txBody>
      </p:sp>
      <p:pic>
        <p:nvPicPr>
          <p:cNvPr id="8194" name="Picture 2" descr="E:\Yeni klasör\k153250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01979"/>
            <a:ext cx="2314328" cy="1810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E:\Yeni klasör\green_round_tick_sign_486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16" y="414908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068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a. I can </a:t>
            </a:r>
            <a:r>
              <a:rPr lang="tr-TR" dirty="0" err="1" smtClean="0"/>
              <a:t>play</a:t>
            </a:r>
            <a:r>
              <a:rPr lang="tr-TR" dirty="0" smtClean="0"/>
              <a:t> </a:t>
            </a:r>
            <a:r>
              <a:rPr lang="tr-TR" dirty="0" err="1" smtClean="0"/>
              <a:t>football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b. I can </a:t>
            </a:r>
            <a:r>
              <a:rPr lang="tr-TR" dirty="0" err="1" smtClean="0"/>
              <a:t>play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guitar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c. I </a:t>
            </a:r>
            <a:r>
              <a:rPr lang="tr-TR" dirty="0" err="1" smtClean="0"/>
              <a:t>can’t</a:t>
            </a:r>
            <a:r>
              <a:rPr lang="tr-TR" dirty="0" smtClean="0"/>
              <a:t> </a:t>
            </a:r>
            <a:r>
              <a:rPr lang="tr-TR" dirty="0" err="1" smtClean="0"/>
              <a:t>play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guitar</a:t>
            </a:r>
            <a:endParaRPr lang="tr-TR" dirty="0"/>
          </a:p>
        </p:txBody>
      </p:sp>
      <p:pic>
        <p:nvPicPr>
          <p:cNvPr id="9218" name="Picture 2" descr="E:\Yeni klasör\toonvectors-22453-1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947743"/>
            <a:ext cx="3145755" cy="3145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E:\Yeni klasör\green_round_tick_sign_486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4513" y="306896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77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1d284b77b10c862e6601c70dd90e719491d3758"/>
</p:tagLst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124</Words>
  <Application>Microsoft Office PowerPoint</Application>
  <PresentationFormat>Ekran Gösterisi (4:3)</PresentationFormat>
  <Paragraphs>20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3" baseType="lpstr">
      <vt:lpstr>Arial</vt:lpstr>
      <vt:lpstr>Calibri</vt:lpstr>
      <vt:lpstr>Ofis Teması</vt:lpstr>
      <vt:lpstr>a. I can play the piano b. I can’t play the piano</vt:lpstr>
      <vt:lpstr>a. I can fly b. I can’t fly</vt:lpstr>
      <vt:lpstr>a. He can ride a bike b. He can ride a horse</vt:lpstr>
      <vt:lpstr>a. She can play chess b. She can do a puzzle c. She can’t do a puzzle</vt:lpstr>
      <vt:lpstr>a. He can cook b. She can cook</vt:lpstr>
      <vt:lpstr>a. He can’t catch Jerry b. He can cath Jerry</vt:lpstr>
      <vt:lpstr>a. She can drive a car b. He can’t drive a car c. He can drive a car</vt:lpstr>
      <vt:lpstr>a. They can take photos b. They can’t take photos</vt:lpstr>
      <vt:lpstr>a. I can play football b. I can play the guitar c. I can’t play the guitar</vt:lpstr>
      <vt:lpstr>a. He can fly b. He can climb a tree c. She can climb a tree</vt:lpstr>
      <vt:lpstr>a. She can ride a bike b. She can ride a horse c. She can’t ride a horse</vt:lpstr>
      <vt:lpstr>a. He can’t carry the rocks b. He can carry the rocks </vt:lpstr>
      <vt:lpstr>a. You can’t read English books b. You can read English books</vt:lpstr>
      <vt:lpstr>a. She like riding a horse b. She likes riding a horse</vt:lpstr>
      <vt:lpstr>a. I like play the piano b. I like playing the piano</vt:lpstr>
      <vt:lpstr>a. He likes play the guitar b. He likes playing the guitar c. He like playing the guitar</vt:lpstr>
      <vt:lpstr>«I like playing chess» olumsuzu? a. I don’t like play chess. b. I don’t like playing chess. c. I doesn’t like playing chess.</vt:lpstr>
      <vt:lpstr>«I can swim» olumsuzu? a. I can’t swim. b. I can swimming. c. I can’t swimming.</vt:lpstr>
      <vt:lpstr>Can you carry the rocks? a. Yes, I can’t b. Yes, she can c. Yes, I can d. No I can</vt:lpstr>
      <vt:lpstr>Do you like swimming? A. Yes, I can b. No, ı can’t c. Yes, I do d. No, I do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 I can play the piano b. I can’t play the piano</dc:title>
  <dc:creator>Bora</dc:creator>
  <cp:lastModifiedBy>Mustafa DÜNDAR</cp:lastModifiedBy>
  <cp:revision>5</cp:revision>
  <dcterms:created xsi:type="dcterms:W3CDTF">2014-12-13T18:53:52Z</dcterms:created>
  <dcterms:modified xsi:type="dcterms:W3CDTF">2015-12-08T20:55:45Z</dcterms:modified>
</cp:coreProperties>
</file>