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72" r:id="rId4"/>
    <p:sldId id="258" r:id="rId5"/>
    <p:sldId id="263" r:id="rId6"/>
    <p:sldId id="264" r:id="rId7"/>
    <p:sldId id="265" r:id="rId8"/>
    <p:sldId id="267" r:id="rId9"/>
    <p:sldId id="270" r:id="rId10"/>
    <p:sldId id="273" r:id="rId11"/>
    <p:sldId id="274" r:id="rId12"/>
    <p:sldId id="276" r:id="rId13"/>
    <p:sldId id="275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2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A6512-5245-7841-BA00-AED1DD0DAEC8}" type="datetimeFigureOut">
              <a:rPr lang="tr-TR"/>
              <a:pPr/>
              <a:t>24.12.2014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715FC-1B50-1846-B588-85141601B3C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63192"/>
      </p:ext>
    </p:extLst>
  </p:cSld>
  <p:clrMapOvr>
    <a:masterClrMapping/>
  </p:clrMapOvr>
  <p:transition xmlns:p14="http://schemas.microsoft.com/office/powerpoint/2010/main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4AFD7-C6C6-A244-8778-1BFCC147E0D5}" type="datetimeFigureOut">
              <a:rPr lang="tr-TR"/>
              <a:pPr/>
              <a:t>24.12.2014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91679-9847-6A40-B097-5247D30961F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0622575"/>
      </p:ext>
    </p:extLst>
  </p:cSld>
  <p:clrMapOvr>
    <a:masterClrMapping/>
  </p:clrMapOvr>
  <p:transition xmlns:p14="http://schemas.microsoft.com/office/powerpoint/2010/main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70602-9EAF-334D-95CB-0D595C62A9DA}" type="datetimeFigureOut">
              <a:rPr lang="tr-TR"/>
              <a:pPr/>
              <a:t>24.12.2014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FFC27-DC9A-6944-928F-9DB7758AABFE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55271"/>
      </p:ext>
    </p:extLst>
  </p:cSld>
  <p:clrMapOvr>
    <a:masterClrMapping/>
  </p:clrMapOvr>
  <p:transition xmlns:p14="http://schemas.microsoft.com/office/powerpoint/2010/main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39592-F520-1F42-84B0-EE01DE7F964B}" type="datetimeFigureOut">
              <a:rPr lang="tr-TR"/>
              <a:pPr/>
              <a:t>24.12.2014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602A4-DBA8-C342-AFDC-5891ED82EE3E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020960"/>
      </p:ext>
    </p:extLst>
  </p:cSld>
  <p:clrMapOvr>
    <a:masterClrMapping/>
  </p:clrMapOvr>
  <p:transition xmlns:p14="http://schemas.microsoft.com/office/powerpoint/2010/main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338F4-0219-ED47-8FC6-29B0296747BB}" type="datetimeFigureOut">
              <a:rPr lang="tr-TR"/>
              <a:pPr/>
              <a:t>24.12.2014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00A74-53EF-BE4A-B16D-18AAACB6619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648204"/>
      </p:ext>
    </p:extLst>
  </p:cSld>
  <p:clrMapOvr>
    <a:masterClrMapping/>
  </p:clrMapOvr>
  <p:transition xmlns:p14="http://schemas.microsoft.com/office/powerpoint/2010/main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F1B9F-26DA-7F48-A9B1-6640CBBFB860}" type="datetimeFigureOut">
              <a:rPr lang="tr-TR"/>
              <a:pPr/>
              <a:t>24.12.2014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5ADEA-1D92-3448-AFC2-4A639233E1F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919094"/>
      </p:ext>
    </p:extLst>
  </p:cSld>
  <p:clrMapOvr>
    <a:masterClrMapping/>
  </p:clrMapOvr>
  <p:transition xmlns:p14="http://schemas.microsoft.com/office/powerpoint/2010/main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C8EBCC-90CB-4842-9432-A858BBA71E61}" type="datetimeFigureOut">
              <a:rPr lang="tr-TR"/>
              <a:pPr/>
              <a:t>24.12.2014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E2501-7506-7142-B035-C696E90DB6E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288744"/>
      </p:ext>
    </p:extLst>
  </p:cSld>
  <p:clrMapOvr>
    <a:masterClrMapping/>
  </p:clrMapOvr>
  <p:transition xmlns:p14="http://schemas.microsoft.com/office/powerpoint/2010/main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C7BF4-1C55-1A47-8C03-832C9F47C42A}" type="datetimeFigureOut">
              <a:rPr lang="tr-TR"/>
              <a:pPr/>
              <a:t>24.12.2014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A27EF-F501-0440-9199-5049CC9988C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860524"/>
      </p:ext>
    </p:extLst>
  </p:cSld>
  <p:clrMapOvr>
    <a:masterClrMapping/>
  </p:clrMapOvr>
  <p:transition xmlns:p14="http://schemas.microsoft.com/office/powerpoint/2010/main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D8C88-4410-4242-9325-E319A7150818}" type="datetimeFigureOut">
              <a:rPr lang="tr-TR"/>
              <a:pPr/>
              <a:t>24.12.2014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0309E-FB21-0D47-ABE4-0725B7EED3BE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7034528"/>
      </p:ext>
    </p:extLst>
  </p:cSld>
  <p:clrMapOvr>
    <a:masterClrMapping/>
  </p:clrMapOvr>
  <p:transition xmlns:p14="http://schemas.microsoft.com/office/powerpoint/2010/main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A9949E-518A-DE4C-9DAD-E66718AA8BE9}" type="datetimeFigureOut">
              <a:rPr lang="tr-TR"/>
              <a:pPr/>
              <a:t>24.12.2014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20E2-0FA7-5C4D-8F54-9793C20F93C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089519"/>
      </p:ext>
    </p:extLst>
  </p:cSld>
  <p:clrMapOvr>
    <a:masterClrMapping/>
  </p:clrMapOvr>
  <p:transition xmlns:p14="http://schemas.microsoft.com/office/powerpoint/2010/main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E97D5-3CBF-EF46-B872-17629EE492C7}" type="datetimeFigureOut">
              <a:rPr lang="tr-TR"/>
              <a:pPr/>
              <a:t>24.12.2014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52E69-9816-5748-82F8-62AFC4BD938E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041467"/>
      </p:ext>
    </p:extLst>
  </p:cSld>
  <p:clrMapOvr>
    <a:masterClrMapping/>
  </p:clrMapOvr>
  <p:transition xmlns:p14="http://schemas.microsoft.com/office/powerpoint/2010/main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8DFF2B0-ED51-8246-AE1F-CD0C71D135F4}" type="datetimeFigureOut">
              <a:rPr lang="tr-TR"/>
              <a:pPr/>
              <a:t>24.12.2014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2A5A08D-631B-DB41-8BE1-A67C9DA854F3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edge/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bin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bin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bin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bin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bin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bin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bin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CAN- CAN’T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yapabilmek-yapamamak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6632"/>
            <a:ext cx="1811189" cy="23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77176"/>
      </p:ext>
    </p:extLst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fast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184400"/>
            <a:ext cx="4289896" cy="32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24304"/>
      </p:ext>
    </p:extLst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628800"/>
            <a:ext cx="3810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06071"/>
      </p:ext>
    </p:extLst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u="sng" dirty="0" smtClean="0"/>
              <a:t>can</a:t>
            </a:r>
            <a:r>
              <a:rPr lang="en-US" dirty="0" smtClean="0"/>
              <a:t> speak English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844824"/>
            <a:ext cx="4492352" cy="40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70430"/>
      </p:ext>
    </p:extLst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bird</a:t>
            </a:r>
            <a:r>
              <a:rPr lang="en-US" dirty="0" smtClean="0"/>
              <a:t> can fly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032000"/>
            <a:ext cx="3810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25461"/>
      </p:ext>
    </p:extLst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turtle can’t jump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2374900"/>
            <a:ext cx="3886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34710"/>
      </p:ext>
    </p:extLst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mother can’t run fast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0" y="1905000"/>
            <a:ext cx="2629892" cy="44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92163"/>
      </p:ext>
    </p:extLst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 </a:t>
            </a:r>
            <a:r>
              <a:rPr lang="en-US" dirty="0" err="1" smtClean="0"/>
              <a:t>piyano</a:t>
            </a:r>
            <a:r>
              <a:rPr lang="en-US" dirty="0" smtClean="0"/>
              <a:t> </a:t>
            </a:r>
            <a:r>
              <a:rPr lang="en-US" dirty="0" err="1" smtClean="0"/>
              <a:t>çalabilirim</a:t>
            </a:r>
            <a:endParaRPr lang="en-US" dirty="0" smtClean="0"/>
          </a:p>
          <a:p>
            <a:r>
              <a:rPr lang="en-US" dirty="0" err="1" smtClean="0"/>
              <a:t>Kedi</a:t>
            </a:r>
            <a:r>
              <a:rPr lang="en-US" dirty="0" smtClean="0"/>
              <a:t> </a:t>
            </a:r>
            <a:r>
              <a:rPr lang="en-US" dirty="0" err="1" smtClean="0"/>
              <a:t>ağaca</a:t>
            </a:r>
            <a:r>
              <a:rPr lang="en-US" dirty="0" smtClean="0"/>
              <a:t> </a:t>
            </a:r>
            <a:r>
              <a:rPr lang="en-US" dirty="0" err="1" smtClean="0"/>
              <a:t>tırmanabilir</a:t>
            </a:r>
            <a:endParaRPr lang="en-US" dirty="0" smtClean="0"/>
          </a:p>
          <a:p>
            <a:r>
              <a:rPr lang="en-US" dirty="0" err="1" smtClean="0"/>
              <a:t>Sen</a:t>
            </a:r>
            <a:r>
              <a:rPr lang="en-US" dirty="0" smtClean="0"/>
              <a:t> </a:t>
            </a:r>
            <a:r>
              <a:rPr lang="en-US" dirty="0" err="1" smtClean="0"/>
              <a:t>araba</a:t>
            </a:r>
            <a:r>
              <a:rPr lang="en-US" dirty="0" smtClean="0"/>
              <a:t> </a:t>
            </a:r>
            <a:r>
              <a:rPr lang="en-US" dirty="0" err="1" smtClean="0"/>
              <a:t>süremezsin</a:t>
            </a:r>
            <a:endParaRPr lang="en-US" dirty="0" smtClean="0"/>
          </a:p>
          <a:p>
            <a:r>
              <a:rPr lang="en-US" dirty="0" smtClean="0"/>
              <a:t>Biz </a:t>
            </a:r>
            <a:r>
              <a:rPr lang="en-US" dirty="0" err="1" smtClean="0"/>
              <a:t>dalış</a:t>
            </a:r>
            <a:r>
              <a:rPr lang="en-US" dirty="0" smtClean="0"/>
              <a:t> </a:t>
            </a:r>
            <a:r>
              <a:rPr lang="en-US" dirty="0" err="1" smtClean="0"/>
              <a:t>yapamayız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04964"/>
      </p:ext>
    </p:extLst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ski?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I  can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924944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66712"/>
      </p:ext>
    </p:extLst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 fish fly?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No, it can’t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72816"/>
            <a:ext cx="5271063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57138"/>
      </p:ext>
    </p:extLst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etin kutusu"/>
          <p:cNvSpPr txBox="1">
            <a:spLocks noChangeArrowheads="1"/>
          </p:cNvSpPr>
          <p:nvPr/>
        </p:nvSpPr>
        <p:spPr bwMode="auto">
          <a:xfrm>
            <a:off x="2484438" y="908050"/>
            <a:ext cx="63357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tr-TR" sz="4400">
                <a:latin typeface="Comic Sans MS" charset="0"/>
              </a:rPr>
              <a:t>climb a tree</a:t>
            </a:r>
          </a:p>
        </p:txBody>
      </p:sp>
      <p:pic>
        <p:nvPicPr>
          <p:cNvPr id="6147" name="2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16113"/>
            <a:ext cx="37433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196752"/>
            <a:ext cx="4530576" cy="52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19115"/>
      </p:ext>
    </p:extLst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etin kutusu"/>
          <p:cNvSpPr txBox="1">
            <a:spLocks noChangeArrowheads="1"/>
          </p:cNvSpPr>
          <p:nvPr/>
        </p:nvSpPr>
        <p:spPr bwMode="auto">
          <a:xfrm>
            <a:off x="3203848" y="764704"/>
            <a:ext cx="43926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tr-TR" sz="4400" dirty="0" err="1" smtClean="0">
                <a:latin typeface="Comic Sans MS" charset="0"/>
              </a:rPr>
              <a:t>Carry</a:t>
            </a:r>
            <a:r>
              <a:rPr lang="tr-TR" sz="4400" dirty="0" smtClean="0">
                <a:latin typeface="Comic Sans MS" charset="0"/>
              </a:rPr>
              <a:t> </a:t>
            </a:r>
            <a:r>
              <a:rPr lang="tr-TR" sz="4400" dirty="0" err="1" smtClean="0">
                <a:latin typeface="Comic Sans MS" charset="0"/>
              </a:rPr>
              <a:t>heavy</a:t>
            </a:r>
            <a:r>
              <a:rPr lang="tr-TR" sz="4400" dirty="0" smtClean="0">
                <a:latin typeface="Comic Sans MS" charset="0"/>
              </a:rPr>
              <a:t> </a:t>
            </a:r>
            <a:r>
              <a:rPr lang="tr-TR" sz="4400" dirty="0" err="1" smtClean="0">
                <a:latin typeface="Comic Sans MS" charset="0"/>
              </a:rPr>
              <a:t>things</a:t>
            </a:r>
            <a:endParaRPr lang="tr-TR" sz="4400" dirty="0">
              <a:latin typeface="Comic Sans MS" charset="0"/>
            </a:endParaRPr>
          </a:p>
        </p:txBody>
      </p:sp>
      <p:pic>
        <p:nvPicPr>
          <p:cNvPr id="4099" name="2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4464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1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53276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2 Metin kutusu"/>
          <p:cNvSpPr txBox="1">
            <a:spLocks noChangeArrowheads="1"/>
          </p:cNvSpPr>
          <p:nvPr/>
        </p:nvSpPr>
        <p:spPr bwMode="auto">
          <a:xfrm>
            <a:off x="2124075" y="836613"/>
            <a:ext cx="56880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tr-TR" sz="4400">
                <a:latin typeface="Comic Sans MS" charset="0"/>
              </a:rPr>
              <a:t>  drive a car</a:t>
            </a:r>
          </a:p>
        </p:txBody>
      </p:sp>
    </p:spTree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51125"/>
            <a:ext cx="38877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2 Metin kutusu"/>
          <p:cNvSpPr txBox="1">
            <a:spLocks noChangeArrowheads="1"/>
          </p:cNvSpPr>
          <p:nvPr/>
        </p:nvSpPr>
        <p:spPr bwMode="auto">
          <a:xfrm>
            <a:off x="1979613" y="836613"/>
            <a:ext cx="54006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tr-TR" sz="4400">
                <a:latin typeface="Comic Sans MS" charset="0"/>
              </a:rPr>
              <a:t>speak English</a:t>
            </a:r>
          </a:p>
        </p:txBody>
      </p:sp>
    </p:spTree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52562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3 Metin kutusu"/>
          <p:cNvSpPr txBox="1">
            <a:spLocks noChangeArrowheads="1"/>
          </p:cNvSpPr>
          <p:nvPr/>
        </p:nvSpPr>
        <p:spPr bwMode="auto">
          <a:xfrm>
            <a:off x="3203575" y="1125538"/>
            <a:ext cx="40322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tr-TR" sz="4400">
                <a:latin typeface="Comic Sans MS" charset="0"/>
              </a:rPr>
              <a:t>catch</a:t>
            </a:r>
          </a:p>
        </p:txBody>
      </p:sp>
    </p:spTree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1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36004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2 Metin kutusu"/>
          <p:cNvSpPr txBox="1">
            <a:spLocks noChangeArrowheads="1"/>
          </p:cNvSpPr>
          <p:nvPr/>
        </p:nvSpPr>
        <p:spPr bwMode="auto">
          <a:xfrm>
            <a:off x="1908175" y="692150"/>
            <a:ext cx="590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tr-TR" sz="4400">
                <a:latin typeface="Comic Sans MS" charset="0"/>
              </a:rPr>
              <a:t>   take picture</a:t>
            </a:r>
          </a:p>
          <a:p>
            <a:r>
              <a:rPr lang="tr-TR" sz="4400">
                <a:latin typeface="Comic Sans MS" charset="0"/>
              </a:rPr>
              <a:t>   (take photo)</a:t>
            </a:r>
          </a:p>
        </p:txBody>
      </p:sp>
    </p:spTree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etin kutusu"/>
          <p:cNvSpPr txBox="1">
            <a:spLocks noChangeArrowheads="1"/>
          </p:cNvSpPr>
          <p:nvPr/>
        </p:nvSpPr>
        <p:spPr bwMode="auto">
          <a:xfrm>
            <a:off x="3132138" y="1125538"/>
            <a:ext cx="45354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tr-TR" sz="4400">
                <a:latin typeface="Comic Sans MS" charset="0"/>
              </a:rPr>
              <a:t>jump</a:t>
            </a:r>
          </a:p>
        </p:txBody>
      </p:sp>
      <p:pic>
        <p:nvPicPr>
          <p:cNvPr id="16387" name="Picture 2" descr="http://www.clipartbest.com/cliparts/yco/4b5/yco4b5jg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24175"/>
            <a:ext cx="3455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edg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75</Words>
  <Application>Microsoft Macintosh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Ofis Teması</vt:lpstr>
      <vt:lpstr>CAN- CAN’T (yapabilmek-yapamamak)</vt:lpstr>
      <vt:lpstr>PowerPoint Presentation</vt:lpstr>
      <vt:lpstr>fly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 fast</vt:lpstr>
      <vt:lpstr>dive</vt:lpstr>
      <vt:lpstr>I can speak English</vt:lpstr>
      <vt:lpstr>A bird can fly</vt:lpstr>
      <vt:lpstr>A turtle can’t jump</vt:lpstr>
      <vt:lpstr>My mother can’t run fast</vt:lpstr>
      <vt:lpstr>PowerPoint Presentation</vt:lpstr>
      <vt:lpstr>Can you ski?</vt:lpstr>
      <vt:lpstr>Can a fish fly?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Cartoon Characters</dc:title>
  <dc:creator>derya</dc:creator>
  <cp:lastModifiedBy>yakup erten</cp:lastModifiedBy>
  <cp:revision>14</cp:revision>
  <dcterms:created xsi:type="dcterms:W3CDTF">2014-11-30T20:18:00Z</dcterms:created>
  <dcterms:modified xsi:type="dcterms:W3CDTF">2014-12-24T21:27:21Z</dcterms:modified>
</cp:coreProperties>
</file>