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6" r:id="rId2"/>
    <p:sldId id="265" r:id="rId3"/>
    <p:sldId id="264" r:id="rId4"/>
    <p:sldId id="263" r:id="rId5"/>
    <p:sldId id="262" r:id="rId6"/>
    <p:sldId id="261" r:id="rId7"/>
    <p:sldId id="260" r:id="rId8"/>
    <p:sldId id="259" r:id="rId9"/>
    <p:sldId id="258" r:id="rId10"/>
    <p:sldId id="269" r:id="rId11"/>
    <p:sldId id="257" r:id="rId12"/>
    <p:sldId id="267" r:id="rId13"/>
    <p:sldId id="268" r:id="rId14"/>
  </p:sldIdLst>
  <p:sldSz cx="12192000" cy="6858000"/>
  <p:notesSz cx="6858000" cy="9144000"/>
  <p:custDataLst>
    <p:tags r:id="rId15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8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0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051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9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09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6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6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6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1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0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1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4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2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9DB8F1C-4C8E-4740-A19C-56B5729CD7C0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C07E-6097-48F1-9B94-4B7FC22B4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33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943" y="0"/>
            <a:ext cx="5998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41370" y="0"/>
            <a:ext cx="4217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WORKBOOK</a:t>
            </a:r>
            <a:endParaRPr lang="tr-T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805" y="923330"/>
            <a:ext cx="683895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093" y="0"/>
            <a:ext cx="5972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45" y="102299"/>
            <a:ext cx="5048016" cy="655453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02299"/>
            <a:ext cx="4928329" cy="66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470" y="45720"/>
            <a:ext cx="5133304" cy="671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846" y="0"/>
            <a:ext cx="9251396" cy="6858000"/>
          </a:xfrm>
          <a:prstGeom prst="rect">
            <a:avLst/>
          </a:prstGeom>
        </p:spPr>
      </p:pic>
      <p:pic>
        <p:nvPicPr>
          <p:cNvPr id="4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2213" y="8162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94" y="107632"/>
            <a:ext cx="11409998" cy="6649220"/>
          </a:xfrm>
          <a:prstGeom prst="rect">
            <a:avLst/>
          </a:prstGeom>
        </p:spPr>
      </p:pic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925" y="313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051" y="68199"/>
            <a:ext cx="7639050" cy="7048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82" y="1180528"/>
            <a:ext cx="3095625" cy="39243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297" y="951166"/>
            <a:ext cx="2886075" cy="26289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969" y="3842004"/>
            <a:ext cx="2771775" cy="28194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200" y="951166"/>
            <a:ext cx="2056849" cy="332803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8355" y="2936176"/>
            <a:ext cx="2171700" cy="268605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70" y="1180528"/>
            <a:ext cx="3658647" cy="57950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2050" y="804818"/>
            <a:ext cx="3548736" cy="43728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5418" y="3618166"/>
            <a:ext cx="4029075" cy="44767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70531" y="5591936"/>
            <a:ext cx="4038600" cy="476250"/>
          </a:xfrm>
          <a:prstGeom prst="rect">
            <a:avLst/>
          </a:prstGeom>
        </p:spPr>
      </p:pic>
      <p:pic>
        <p:nvPicPr>
          <p:cNvPr id="12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10528" y="1413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7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9" y="104394"/>
            <a:ext cx="2676090" cy="46253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33" y="743902"/>
            <a:ext cx="2316773" cy="280511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704" y="291464"/>
            <a:ext cx="2924175" cy="32575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752" y="293229"/>
            <a:ext cx="2834640" cy="323958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9692" y="291464"/>
            <a:ext cx="3046273" cy="32413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033" y="3750802"/>
            <a:ext cx="2495550" cy="221932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888" y="3748730"/>
            <a:ext cx="2257806" cy="227833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6425" y="3641026"/>
            <a:ext cx="4019550" cy="60007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425" y="4317539"/>
            <a:ext cx="4048125" cy="54292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7567" y="4932556"/>
            <a:ext cx="4048125" cy="46672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5950" y="5470015"/>
            <a:ext cx="4038600" cy="4953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0237" y="6036049"/>
            <a:ext cx="39719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490" y="0"/>
            <a:ext cx="5057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7" y="18288"/>
            <a:ext cx="7520750" cy="681652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385" y="2065400"/>
            <a:ext cx="4449448" cy="14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57" y="81153"/>
            <a:ext cx="7488555" cy="669455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693" y="2546413"/>
            <a:ext cx="4248150" cy="1381125"/>
          </a:xfrm>
          <a:prstGeom prst="rect">
            <a:avLst/>
          </a:prstGeom>
        </p:spPr>
      </p:pic>
      <p:pic>
        <p:nvPicPr>
          <p:cNvPr id="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5173" y="441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125730"/>
            <a:ext cx="6904892" cy="673227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05" y="1839849"/>
            <a:ext cx="4400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492b8b427546eb3e0319af4aa17f979f06c32b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69</TotalTime>
  <Words>1</Words>
  <Application>Microsoft Office PowerPoint</Application>
  <PresentationFormat>Geniş ekran</PresentationFormat>
  <Paragraphs>1</Paragraphs>
  <Slides>13</Slides>
  <Notes>0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İyon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demet</dc:creator>
  <cp:lastModifiedBy>demet</cp:lastModifiedBy>
  <cp:revision>10</cp:revision>
  <dcterms:created xsi:type="dcterms:W3CDTF">2015-11-27T15:57:14Z</dcterms:created>
  <dcterms:modified xsi:type="dcterms:W3CDTF">2015-11-27T17:06:41Z</dcterms:modified>
</cp:coreProperties>
</file>