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B812-1D7D-470B-847C-5261E5E022E2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B7AD-10BF-4071-9B26-40FF4B186C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833D-312B-479A-9058-0E2F2C04999C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8658-6710-4F2B-8D91-BA1647410F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7618-BEFC-459A-94C7-BBE3810676DC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B8F8-6E6D-42BF-AB45-AE24CF7DBF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B37B-773D-4FE5-8FB1-949DAE50879D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9959-58D7-4F46-A214-D020850D64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AD7D-4D00-4F08-A171-5EA7CA938B48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8894-8C69-4466-9684-9150A26424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B183-6018-4C43-92DF-D116588A77A5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BF60-D69C-42DA-8F2C-AFFD704400E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96FA-AAFC-4C34-B061-AA80112FDF80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65A9-E74A-4CAC-A5DF-FF58EEBA88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DAAB-D066-4FE0-9FF2-28893226B0A6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6D45-13E7-4DAC-B405-E43F8CBDD1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8CC9-8272-49E1-A175-7814C0D4A867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BBF1-2F60-4713-BF1E-67403F5523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4227-5EAB-4833-A9F1-D25E2AB143EF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6B92-B168-44DE-A013-C7B9621EF5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595F-37A8-4E6B-AE32-E82319062556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1406-3E31-4AC7-B5E7-557EF4018C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9764D81-53C9-49DF-A1E0-3C7706A354BF}" type="datetimeFigureOut">
              <a:rPr lang="tr-TR"/>
              <a:pPr>
                <a:defRPr/>
              </a:pPr>
              <a:t>02.03.2015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CB66A49-4BC1-4348-A2FC-088D29D89C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83" r:id="rId8"/>
    <p:sldLayoutId id="2147483784" r:id="rId9"/>
    <p:sldLayoutId id="2147483775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İngilizce Saatler ve Aletler.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Teacher:Rana</a:t>
            </a:r>
            <a:r>
              <a:rPr lang="tr-TR" dirty="0" smtClean="0"/>
              <a:t> Karatay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4/E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Pilot Binbaşı Ali Tekin İ.O</a:t>
            </a:r>
          </a:p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                  </a:t>
            </a:r>
            <a:r>
              <a:rPr lang="tr-TR" dirty="0" err="1" smtClean="0"/>
              <a:t>Clock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/>
              <a:t>                            ÇEYREK GEÇİYOR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09:15=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It’s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quarter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past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nine.=9’u çeyrek geçiyor.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10:15=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It’s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fifteen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past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ten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Quarter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644900"/>
            <a:ext cx="73802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/>
              <a:t>15:30=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half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 </a:t>
            </a:r>
            <a:r>
              <a:rPr lang="tr-TR" dirty="0" err="1" smtClean="0"/>
              <a:t>three</a:t>
            </a:r>
            <a:endParaRPr lang="tr-TR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/>
              <a:t>16:30=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thirty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Half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781300"/>
            <a:ext cx="63373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-458788"/>
            <a:ext cx="8229600" cy="45259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/>
              <a:t>15:45=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quarter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three</a:t>
            </a:r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Quarter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endParaRPr lang="tr-TR" dirty="0"/>
          </a:p>
        </p:txBody>
      </p:sp>
      <p:pic>
        <p:nvPicPr>
          <p:cNvPr id="1026" name="Picture 2" descr="C:\Users\ender\Desktop\1245_17503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2708275"/>
            <a:ext cx="61928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850" y="714375"/>
            <a:ext cx="6096000" cy="36576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smtClean="0"/>
              <a:t>21:18=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eighteen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 nine.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PAST</a:t>
            </a:r>
            <a:endParaRPr lang="tr-TR" dirty="0"/>
          </a:p>
        </p:txBody>
      </p:sp>
      <p:pic>
        <p:nvPicPr>
          <p:cNvPr id="2050" name="Picture 2" descr="C:\Users\ender\Desktop\Funny-Clock-Cartoon-Worr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708275"/>
            <a:ext cx="61928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5875" y="692150"/>
            <a:ext cx="6096000" cy="5976938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Shovel</a:t>
            </a:r>
            <a:r>
              <a:rPr lang="tr-TR" dirty="0" smtClean="0"/>
              <a:t>=Kürek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tr-TR" dirty="0"/>
          </a:p>
          <a:p>
            <a:pPr marL="274320" indent="-256032" fontAlgn="auto">
              <a:spcAft>
                <a:spcPts val="0"/>
              </a:spcAft>
              <a:defRPr/>
            </a:pPr>
            <a:endParaRPr lang="tr-TR" dirty="0" smtClean="0"/>
          </a:p>
          <a:p>
            <a:pPr marL="274320" indent="-256032" fontAlgn="auto">
              <a:spcAft>
                <a:spcPts val="0"/>
              </a:spcAft>
              <a:defRPr/>
            </a:pPr>
            <a:endParaRPr lang="tr-TR" dirty="0"/>
          </a:p>
          <a:p>
            <a:pPr marL="274320" indent="-256032" fontAlgn="auto">
              <a:spcAft>
                <a:spcPts val="0"/>
              </a:spcAft>
              <a:defRPr/>
            </a:pPr>
            <a:endParaRPr lang="tr-TR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Pickaxe</a:t>
            </a:r>
            <a:r>
              <a:rPr lang="tr-TR" dirty="0" smtClean="0"/>
              <a:t>=Kazma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Kazı Aletler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73238"/>
            <a:ext cx="3095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64013"/>
            <a:ext cx="47513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err="1" smtClean="0"/>
              <a:t>Cooker</a:t>
            </a:r>
            <a:r>
              <a:rPr lang="tr-TR" dirty="0" smtClean="0"/>
              <a:t>=Tencere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err="1" smtClean="0"/>
              <a:t>Kaşık:Spoon</a:t>
            </a:r>
            <a:endParaRPr lang="tr-TR" dirty="0" smtClean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err="1" smtClean="0"/>
              <a:t>Çatal:Fork</a:t>
            </a:r>
            <a:endParaRPr lang="tr-TR" dirty="0" smtClean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/>
              <a:t>Bıçak=</a:t>
            </a:r>
            <a:r>
              <a:rPr lang="tr-TR" dirty="0" err="1" smtClean="0"/>
              <a:t>Knife</a:t>
            </a:r>
            <a:endParaRPr lang="tr-TR" dirty="0"/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188" y="4762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Mutfak Aletleri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GUN:Silah</a:t>
            </a:r>
            <a:endParaRPr lang="tr-TR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Knife</a:t>
            </a:r>
            <a:r>
              <a:rPr lang="tr-TR" dirty="0" smtClean="0"/>
              <a:t> : Bıçak</a:t>
            </a: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Bomba:Bomb</a:t>
            </a:r>
            <a:endParaRPr lang="tr-TR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tr-TR" dirty="0" err="1" smtClean="0"/>
              <a:t>Turbot:Kalkan</a:t>
            </a:r>
            <a:r>
              <a:rPr lang="tr-TR" dirty="0" smtClean="0"/>
              <a:t>                                      </a:t>
            </a:r>
            <a:r>
              <a:rPr lang="tr-TR" dirty="0" smtClean="0">
                <a:sym typeface="Wingdings" pitchFamily="2" charset="2"/>
              </a:rPr>
              <a:t>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650" y="1158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Saldırı araçlar </a:t>
            </a:r>
            <a:r>
              <a:rPr lang="tr-TR" dirty="0" smtClean="0">
                <a:sym typeface="Wingdings" pitchFamily="2" charset="2"/>
              </a:rPr>
              <a:t>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ğ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oğ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66</Words>
  <Application>Microsoft Office PowerPoint</Application>
  <PresentationFormat>Ekran Gösterisi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6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Palatino Linotype</vt:lpstr>
      <vt:lpstr>Arial</vt:lpstr>
      <vt:lpstr>Wingdings</vt:lpstr>
      <vt:lpstr>Calibri</vt:lpstr>
      <vt:lpstr>Doğal</vt:lpstr>
      <vt:lpstr>Doğal</vt:lpstr>
      <vt:lpstr>Doğal</vt:lpstr>
      <vt:lpstr>Doğal</vt:lpstr>
      <vt:lpstr>Doğal</vt:lpstr>
      <vt:lpstr>Doğal</vt:lpstr>
      <vt:lpstr>İngilizce Saatler ve Aletler.</vt:lpstr>
      <vt:lpstr>                  Clock</vt:lpstr>
      <vt:lpstr>Quarter Past</vt:lpstr>
      <vt:lpstr>Half Past</vt:lpstr>
      <vt:lpstr>Quarter To</vt:lpstr>
      <vt:lpstr>PAST</vt:lpstr>
      <vt:lpstr>Kazı Aletler</vt:lpstr>
      <vt:lpstr>Mutfak Aletleri</vt:lpstr>
      <vt:lpstr>Saldırı araçlar </vt:lpstr>
    </vt:vector>
  </TitlesOfParts>
  <Manager>www.sorubak.com</Manager>
  <Company>www.sorubak.com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www.sorubak.com</dc:title>
  <dc:subject>www.sorubak.com</dc:subject>
  <dc:creator>www.sorubak.com</dc:creator>
  <cp:keywords>www.sorubak.com</cp:keywords>
  <dc:description>www.sorubak.com</dc:description>
  <dcterms:created xsi:type="dcterms:W3CDTF">2015-03-02T17:58:22Z</dcterms:created>
  <dcterms:modified xsi:type="dcterms:W3CDTF">2015-03-02T19:40:34Z</dcterms:modified>
  <cp:category>www.sorubak.com</cp:category>
</cp:coreProperties>
</file>