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tr-TR" dirty="0"/>
              <a:t>1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A. IT CAN DRIVE A CAR</a:t>
            </a:r>
            <a:br>
              <a:rPr lang="tr-TR" dirty="0" smtClean="0"/>
            </a:br>
            <a:r>
              <a:rPr lang="tr-TR" dirty="0" smtClean="0"/>
              <a:t>B. IT CAN’T DRIVE A CAR</a:t>
            </a:r>
            <a:br>
              <a:rPr lang="tr-TR" dirty="0" smtClean="0"/>
            </a:br>
            <a:r>
              <a:rPr lang="tr-TR" dirty="0" smtClean="0"/>
              <a:t>C. IT CAN RIDE A BIKE</a:t>
            </a:r>
            <a:br>
              <a:rPr lang="tr-TR" dirty="0" smtClean="0"/>
            </a:br>
            <a:r>
              <a:rPr lang="tr-TR" dirty="0" smtClean="0"/>
              <a:t>D. IT CAN SING A SONG</a:t>
            </a:r>
            <a:endParaRPr lang="tr-TR" dirty="0"/>
          </a:p>
        </p:txBody>
      </p:sp>
      <p:pic>
        <p:nvPicPr>
          <p:cNvPr id="1026" name="Picture 2" descr="C:\Users\Bora\Desktop\funny-dog-driving-toy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892749" cy="2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17032"/>
            <a:ext cx="2926771" cy="2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10. </a:t>
            </a:r>
            <a:br>
              <a:rPr lang="tr-TR" dirty="0" smtClean="0"/>
            </a:br>
            <a:r>
              <a:rPr lang="tr-TR" dirty="0" smtClean="0"/>
              <a:t>A. HE LIKE COOKING</a:t>
            </a:r>
            <a:br>
              <a:rPr lang="tr-TR" dirty="0" smtClean="0"/>
            </a:br>
            <a:r>
              <a:rPr lang="tr-TR" dirty="0" smtClean="0"/>
              <a:t>B. HE LIKES COOKING</a:t>
            </a:r>
            <a:br>
              <a:rPr lang="tr-TR" dirty="0" smtClean="0"/>
            </a:br>
            <a:r>
              <a:rPr lang="tr-TR" dirty="0" smtClean="0"/>
              <a:t>C. HE LIKES COOK</a:t>
            </a:r>
            <a:br>
              <a:rPr lang="tr-TR" dirty="0" smtClean="0"/>
            </a:br>
            <a:r>
              <a:rPr lang="tr-TR" dirty="0" smtClean="0"/>
              <a:t>D. HE CAN COOKING</a:t>
            </a:r>
            <a:endParaRPr lang="tr-TR" dirty="0"/>
          </a:p>
        </p:txBody>
      </p:sp>
      <p:pic>
        <p:nvPicPr>
          <p:cNvPr id="8194" name="Picture 2" descr="C:\Users\Bora\Desktop\man_c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9" y="4094162"/>
            <a:ext cx="3412121" cy="25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267538"/>
            <a:ext cx="2376265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11.</a:t>
            </a:r>
            <a:r>
              <a:rPr lang="tr-TR" u="sng" dirty="0" smtClean="0"/>
              <a:t/>
            </a:r>
            <a:br>
              <a:rPr lang="tr-TR" u="sng" dirty="0" smtClean="0"/>
            </a:br>
            <a:r>
              <a:rPr lang="tr-TR" u="sng" dirty="0" smtClean="0"/>
              <a:t>DO YOU</a:t>
            </a:r>
            <a:r>
              <a:rPr lang="tr-TR" dirty="0" smtClean="0"/>
              <a:t> LIKE SWIMMING?</a:t>
            </a:r>
            <a:br>
              <a:rPr lang="tr-TR" dirty="0" smtClean="0"/>
            </a:br>
            <a:r>
              <a:rPr lang="tr-TR" dirty="0" smtClean="0"/>
              <a:t>A. YES, I CAN</a:t>
            </a:r>
            <a:br>
              <a:rPr lang="tr-TR" dirty="0" smtClean="0"/>
            </a:br>
            <a:r>
              <a:rPr lang="tr-TR" dirty="0" smtClean="0"/>
              <a:t>B. NO, I CAN’T</a:t>
            </a:r>
            <a:br>
              <a:rPr lang="tr-TR" dirty="0" smtClean="0"/>
            </a:br>
            <a:r>
              <a:rPr lang="tr-TR" dirty="0" smtClean="0"/>
              <a:t>C. YES, I DO</a:t>
            </a:r>
            <a:br>
              <a:rPr lang="tr-TR" dirty="0" smtClean="0"/>
            </a:br>
            <a:r>
              <a:rPr lang="tr-TR" dirty="0" smtClean="0"/>
              <a:t>D. NO, I DO</a:t>
            </a:r>
            <a:endParaRPr lang="tr-TR" dirty="0"/>
          </a:p>
        </p:txBody>
      </p:sp>
      <p:pic>
        <p:nvPicPr>
          <p:cNvPr id="9218" name="Picture 2" descr="C:\Users\Bora\Desktop\tumblr_mk2kp3ISER1ra0onfo2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76250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63482"/>
            <a:ext cx="288032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12.</a:t>
            </a:r>
            <a:br>
              <a:rPr lang="tr-TR" dirty="0" smtClean="0"/>
            </a:br>
            <a:r>
              <a:rPr lang="tr-TR" dirty="0" smtClean="0"/>
              <a:t>A. IT LIKES WATCHING CARTOONS</a:t>
            </a:r>
            <a:br>
              <a:rPr lang="tr-TR" dirty="0" smtClean="0"/>
            </a:br>
            <a:r>
              <a:rPr lang="tr-TR" dirty="0" smtClean="0"/>
              <a:t>B. IT DOESN’T LIKE WATCHING CARTOONS</a:t>
            </a:r>
            <a:br>
              <a:rPr lang="tr-TR" dirty="0" smtClean="0"/>
            </a:br>
            <a:r>
              <a:rPr lang="tr-TR" dirty="0" smtClean="0"/>
              <a:t>C. IT LIKES PLAYING THE GUITAR</a:t>
            </a:r>
            <a:br>
              <a:rPr lang="tr-TR" dirty="0" smtClean="0"/>
            </a:br>
            <a:r>
              <a:rPr lang="tr-TR" dirty="0" smtClean="0"/>
              <a:t>D. IT LIKE WATCHING CARTOONS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63482"/>
            <a:ext cx="288032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Bora\Desktop\GIF-goofy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081463"/>
            <a:ext cx="27813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701208" cy="5962674"/>
          </a:xfrm>
        </p:spPr>
        <p:txBody>
          <a:bodyPr>
            <a:normAutofit/>
          </a:bodyPr>
          <a:lstStyle/>
          <a:p>
            <a:r>
              <a:rPr lang="tr-TR" dirty="0" smtClean="0"/>
              <a:t>13. </a:t>
            </a:r>
            <a:br>
              <a:rPr lang="tr-TR" dirty="0" smtClean="0"/>
            </a:br>
            <a:r>
              <a:rPr lang="tr-TR" dirty="0" smtClean="0"/>
              <a:t>A. FLY</a:t>
            </a:r>
            <a:br>
              <a:rPr lang="tr-TR" dirty="0" smtClean="0"/>
            </a:br>
            <a:r>
              <a:rPr lang="tr-TR" dirty="0" smtClean="0"/>
              <a:t>B. DIVE</a:t>
            </a:r>
            <a:br>
              <a:rPr lang="tr-TR" dirty="0" smtClean="0"/>
            </a:br>
            <a:r>
              <a:rPr lang="tr-TR" dirty="0" smtClean="0"/>
              <a:t>C. COOK</a:t>
            </a:r>
            <a:br>
              <a:rPr lang="tr-TR" dirty="0" smtClean="0"/>
            </a:br>
            <a:r>
              <a:rPr lang="tr-TR" dirty="0" smtClean="0"/>
              <a:t>D. SING</a:t>
            </a:r>
            <a:endParaRPr lang="tr-TR" dirty="0"/>
          </a:p>
        </p:txBody>
      </p:sp>
      <p:pic>
        <p:nvPicPr>
          <p:cNvPr id="11266" name="Picture 2" descr="C:\Users\Bora\Desktop\phineas_singing_single_by_ajmstudios-d3e9h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1" y="764704"/>
            <a:ext cx="33452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106690"/>
          </a:xfrm>
        </p:spPr>
        <p:txBody>
          <a:bodyPr>
            <a:normAutofit/>
          </a:bodyPr>
          <a:lstStyle/>
          <a:p>
            <a:r>
              <a:rPr lang="tr-TR" dirty="0" smtClean="0"/>
              <a:t>14. </a:t>
            </a:r>
            <a:br>
              <a:rPr lang="tr-TR" dirty="0" smtClean="0"/>
            </a:br>
            <a:r>
              <a:rPr lang="tr-TR" dirty="0" smtClean="0"/>
              <a:t>A. SING</a:t>
            </a:r>
            <a:br>
              <a:rPr lang="tr-TR" dirty="0" smtClean="0"/>
            </a:br>
            <a:r>
              <a:rPr lang="tr-TR" dirty="0" smtClean="0"/>
              <a:t>B. SWING</a:t>
            </a:r>
            <a:br>
              <a:rPr lang="tr-TR" dirty="0" smtClean="0"/>
            </a:br>
            <a:r>
              <a:rPr lang="tr-TR" dirty="0" smtClean="0"/>
              <a:t>C. DIVE</a:t>
            </a:r>
            <a:br>
              <a:rPr lang="tr-TR" dirty="0" smtClean="0"/>
            </a:br>
            <a:r>
              <a:rPr lang="tr-TR" dirty="0" smtClean="0"/>
              <a:t>D. COOK</a:t>
            </a:r>
            <a:endParaRPr lang="tr-TR" dirty="0"/>
          </a:p>
        </p:txBody>
      </p:sp>
      <p:pic>
        <p:nvPicPr>
          <p:cNvPr id="12290" name="Picture 2" descr="C:\Users\Bora\Desktop\swing_nimm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872"/>
            <a:ext cx="4585784" cy="53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5890666"/>
          </a:xfrm>
        </p:spPr>
        <p:txBody>
          <a:bodyPr>
            <a:normAutofit/>
          </a:bodyPr>
          <a:lstStyle/>
          <a:p>
            <a:r>
              <a:rPr lang="tr-TR" dirty="0" smtClean="0"/>
              <a:t>15.</a:t>
            </a:r>
            <a:br>
              <a:rPr lang="tr-TR" dirty="0" smtClean="0"/>
            </a:br>
            <a:r>
              <a:rPr lang="tr-TR" dirty="0" smtClean="0"/>
              <a:t>A. DRIVE</a:t>
            </a:r>
            <a:br>
              <a:rPr lang="tr-TR" dirty="0" smtClean="0"/>
            </a:br>
            <a:r>
              <a:rPr lang="tr-TR" dirty="0" smtClean="0"/>
              <a:t>B. RIDE</a:t>
            </a:r>
            <a:br>
              <a:rPr lang="tr-TR" dirty="0" smtClean="0"/>
            </a:br>
            <a:r>
              <a:rPr lang="tr-TR" dirty="0" smtClean="0"/>
              <a:t>C. DRAW</a:t>
            </a:r>
            <a:br>
              <a:rPr lang="tr-TR" dirty="0" smtClean="0"/>
            </a:br>
            <a:r>
              <a:rPr lang="tr-TR" dirty="0" smtClean="0"/>
              <a:t>D. SING</a:t>
            </a:r>
            <a:endParaRPr lang="tr-TR" dirty="0"/>
          </a:p>
        </p:txBody>
      </p:sp>
      <p:pic>
        <p:nvPicPr>
          <p:cNvPr id="13314" name="Picture 2" descr="C:\Users\Bora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3" y="548680"/>
            <a:ext cx="51332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528392" cy="5602634"/>
          </a:xfrm>
        </p:spPr>
        <p:txBody>
          <a:bodyPr>
            <a:normAutofit/>
          </a:bodyPr>
          <a:lstStyle/>
          <a:p>
            <a:r>
              <a:rPr lang="tr-TR" dirty="0" smtClean="0"/>
              <a:t>16.</a:t>
            </a:r>
            <a:br>
              <a:rPr lang="tr-TR" dirty="0" smtClean="0"/>
            </a:br>
            <a:r>
              <a:rPr lang="tr-TR" dirty="0" smtClean="0"/>
              <a:t>A. RUN</a:t>
            </a:r>
            <a:br>
              <a:rPr lang="tr-TR" dirty="0" smtClean="0"/>
            </a:br>
            <a:r>
              <a:rPr lang="tr-TR" dirty="0" smtClean="0"/>
              <a:t>B. SWIM</a:t>
            </a:r>
            <a:br>
              <a:rPr lang="tr-TR" dirty="0" smtClean="0"/>
            </a:br>
            <a:r>
              <a:rPr lang="tr-TR" dirty="0" smtClean="0"/>
              <a:t>C. SWING</a:t>
            </a:r>
            <a:br>
              <a:rPr lang="tr-TR" dirty="0" smtClean="0"/>
            </a:br>
            <a:r>
              <a:rPr lang="tr-TR" dirty="0" smtClean="0"/>
              <a:t>D. PLAY CHESS</a:t>
            </a:r>
            <a:endParaRPr lang="tr-TR" dirty="0"/>
          </a:p>
        </p:txBody>
      </p:sp>
      <p:pic>
        <p:nvPicPr>
          <p:cNvPr id="14338" name="Picture 2" descr="C:\Users\Bora\Desktop\runn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20688"/>
            <a:ext cx="350937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3730426"/>
          </a:xfrm>
        </p:spPr>
        <p:txBody>
          <a:bodyPr>
            <a:normAutofit/>
          </a:bodyPr>
          <a:lstStyle/>
          <a:p>
            <a:r>
              <a:rPr lang="tr-TR" dirty="0" smtClean="0"/>
              <a:t>17. </a:t>
            </a:r>
            <a:br>
              <a:rPr lang="tr-TR" dirty="0" smtClean="0"/>
            </a:br>
            <a:r>
              <a:rPr lang="tr-TR" dirty="0" smtClean="0"/>
              <a:t>A. SWIMMING</a:t>
            </a:r>
            <a:br>
              <a:rPr lang="tr-TR" dirty="0" smtClean="0"/>
            </a:br>
            <a:r>
              <a:rPr lang="tr-TR" dirty="0" smtClean="0"/>
              <a:t>B. DIVING</a:t>
            </a:r>
            <a:br>
              <a:rPr lang="tr-TR" dirty="0" smtClean="0"/>
            </a:br>
            <a:r>
              <a:rPr lang="tr-TR" dirty="0" smtClean="0"/>
              <a:t>C. COOKING</a:t>
            </a:r>
            <a:br>
              <a:rPr lang="tr-TR" dirty="0" smtClean="0"/>
            </a:br>
            <a:r>
              <a:rPr lang="tr-TR" dirty="0" smtClean="0"/>
              <a:t>D. COLORING</a:t>
            </a:r>
            <a:endParaRPr lang="tr-TR" dirty="0"/>
          </a:p>
        </p:txBody>
      </p:sp>
      <p:pic>
        <p:nvPicPr>
          <p:cNvPr id="15362" name="Picture 2" descr="C:\Users\Bora\Desktop\Cambridge-tu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7361"/>
            <a:ext cx="6472254" cy="24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6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32983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18.</a:t>
            </a:r>
            <a:br>
              <a:rPr lang="tr-TR" dirty="0" smtClean="0"/>
            </a:br>
            <a:r>
              <a:rPr lang="tr-TR" dirty="0" smtClean="0"/>
              <a:t>A. PLAY CHESS</a:t>
            </a:r>
            <a:br>
              <a:rPr lang="tr-TR" dirty="0" smtClean="0"/>
            </a:br>
            <a:r>
              <a:rPr lang="tr-TR" dirty="0" smtClean="0"/>
              <a:t>B. LEARN ENGLISH</a:t>
            </a:r>
            <a:br>
              <a:rPr lang="tr-TR" dirty="0" smtClean="0"/>
            </a:br>
            <a:r>
              <a:rPr lang="tr-TR" dirty="0" smtClean="0"/>
              <a:t>C. PLAY HOPSCOTCH</a:t>
            </a:r>
            <a:br>
              <a:rPr lang="tr-TR" dirty="0" smtClean="0"/>
            </a:br>
            <a:r>
              <a:rPr lang="tr-TR" dirty="0" smtClean="0"/>
              <a:t>D. DIVE</a:t>
            </a:r>
            <a:endParaRPr lang="tr-TR" dirty="0"/>
          </a:p>
        </p:txBody>
      </p:sp>
      <p:pic>
        <p:nvPicPr>
          <p:cNvPr id="16386" name="Picture 2" descr="C:\Users\Bora\Desktop\learnenglish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854688" cy="35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6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19.</a:t>
            </a:r>
            <a:br>
              <a:rPr lang="tr-TR" dirty="0" smtClean="0"/>
            </a:br>
            <a:r>
              <a:rPr lang="tr-TR" dirty="0" smtClean="0"/>
              <a:t>A. OUR</a:t>
            </a:r>
            <a:br>
              <a:rPr lang="tr-TR" dirty="0" smtClean="0"/>
            </a:br>
            <a:r>
              <a:rPr lang="tr-TR" dirty="0" smtClean="0"/>
              <a:t>B. THEIR</a:t>
            </a:r>
            <a:br>
              <a:rPr lang="tr-TR" dirty="0" smtClean="0"/>
            </a:br>
            <a:r>
              <a:rPr lang="tr-TR" dirty="0" smtClean="0"/>
              <a:t>C. HER</a:t>
            </a:r>
            <a:br>
              <a:rPr lang="tr-TR" dirty="0" smtClean="0"/>
            </a:br>
            <a:r>
              <a:rPr lang="tr-TR" dirty="0" smtClean="0"/>
              <a:t>D. HIS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8718"/>
              </p:ext>
            </p:extLst>
          </p:nvPr>
        </p:nvGraphicFramePr>
        <p:xfrm>
          <a:off x="1691680" y="260648"/>
          <a:ext cx="6096000" cy="304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10991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I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MY</a:t>
                      </a:r>
                      <a:endParaRPr lang="tr-TR" sz="4800" b="1" dirty="0"/>
                    </a:p>
                  </a:txBody>
                  <a:tcPr/>
                </a:tc>
              </a:tr>
              <a:tr h="965365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YOU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YOUR</a:t>
                      </a:r>
                      <a:endParaRPr lang="tr-TR" sz="4800" b="1" dirty="0"/>
                    </a:p>
                  </a:txBody>
                  <a:tcPr/>
                </a:tc>
              </a:tr>
              <a:tr h="965365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HE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?</a:t>
                      </a:r>
                      <a:endParaRPr lang="tr-TR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61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06490"/>
          </a:xfrm>
        </p:spPr>
        <p:txBody>
          <a:bodyPr>
            <a:normAutofit/>
          </a:bodyPr>
          <a:lstStyle/>
          <a:p>
            <a:r>
              <a:rPr lang="tr-TR" dirty="0" smtClean="0"/>
              <a:t>2.</a:t>
            </a:r>
            <a:br>
              <a:rPr lang="tr-TR" dirty="0" smtClean="0"/>
            </a:br>
            <a:r>
              <a:rPr lang="tr-TR" dirty="0" smtClean="0"/>
              <a:t>A. I LIKE PLAYING CHESS</a:t>
            </a:r>
            <a:br>
              <a:rPr lang="tr-TR" dirty="0" smtClean="0"/>
            </a:br>
            <a:r>
              <a:rPr lang="tr-TR" dirty="0" smtClean="0"/>
              <a:t>B. HE LIKES RIDING A HORSE</a:t>
            </a:r>
            <a:br>
              <a:rPr lang="tr-TR" dirty="0" smtClean="0"/>
            </a:br>
            <a:r>
              <a:rPr lang="tr-TR" dirty="0" smtClean="0"/>
              <a:t>C. HE LIKES RIDING A BIKE</a:t>
            </a:r>
            <a:br>
              <a:rPr lang="tr-TR" dirty="0" smtClean="0"/>
            </a:br>
            <a:r>
              <a:rPr lang="tr-TR" dirty="0" smtClean="0"/>
              <a:t>SHE LIKES RIDING A BIKE</a:t>
            </a:r>
            <a:endParaRPr lang="tr-TR" dirty="0"/>
          </a:p>
        </p:txBody>
      </p:sp>
      <p:pic>
        <p:nvPicPr>
          <p:cNvPr id="5" name="Picture 2" descr="E:\Yeni klasör\A_Black_and_White_Cartoon_Boy_Riding_a_Bicycle_Royalty_Free_Clipart_Picture_100719-144302-387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696"/>
            <a:ext cx="1728192" cy="23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21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20.</a:t>
            </a:r>
            <a:br>
              <a:rPr lang="tr-TR" dirty="0" smtClean="0"/>
            </a:br>
            <a:r>
              <a:rPr lang="tr-TR" dirty="0" smtClean="0"/>
              <a:t>A. OUR</a:t>
            </a:r>
            <a:br>
              <a:rPr lang="tr-TR" dirty="0" smtClean="0"/>
            </a:br>
            <a:r>
              <a:rPr lang="tr-TR" dirty="0" smtClean="0"/>
              <a:t>B. YOUR</a:t>
            </a:r>
            <a:br>
              <a:rPr lang="tr-TR" dirty="0" smtClean="0"/>
            </a:br>
            <a:r>
              <a:rPr lang="tr-TR" dirty="0" smtClean="0"/>
              <a:t>C. HER</a:t>
            </a:r>
            <a:br>
              <a:rPr lang="tr-TR" dirty="0" smtClean="0"/>
            </a:br>
            <a:r>
              <a:rPr lang="tr-TR" dirty="0" smtClean="0"/>
              <a:t>D. HIS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70821"/>
              </p:ext>
            </p:extLst>
          </p:nvPr>
        </p:nvGraphicFramePr>
        <p:xfrm>
          <a:off x="1691680" y="260648"/>
          <a:ext cx="6096000" cy="304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10991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I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MY</a:t>
                      </a:r>
                      <a:endParaRPr lang="tr-TR" sz="4800" b="1" dirty="0"/>
                    </a:p>
                  </a:txBody>
                  <a:tcPr/>
                </a:tc>
              </a:tr>
              <a:tr h="965365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SHE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HER</a:t>
                      </a:r>
                      <a:endParaRPr lang="tr-TR" sz="4800" b="1" dirty="0"/>
                    </a:p>
                  </a:txBody>
                  <a:tcPr/>
                </a:tc>
              </a:tr>
              <a:tr h="965365"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WE</a:t>
                      </a:r>
                      <a:endParaRPr lang="tr-TR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800" b="1" dirty="0" smtClean="0"/>
                        <a:t>?</a:t>
                      </a:r>
                      <a:endParaRPr lang="tr-TR" sz="4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9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21. 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A. THIS IS AN LION</a:t>
            </a:r>
            <a:br>
              <a:rPr lang="tr-TR" dirty="0" smtClean="0"/>
            </a:br>
            <a:r>
              <a:rPr lang="tr-TR" dirty="0" smtClean="0"/>
              <a:t>B. THIS IS A LION</a:t>
            </a:r>
            <a:br>
              <a:rPr lang="tr-TR" dirty="0" smtClean="0"/>
            </a:br>
            <a:r>
              <a:rPr lang="tr-TR" dirty="0" smtClean="0"/>
              <a:t>C. THESE ARE TWO LIONS</a:t>
            </a:r>
            <a:br>
              <a:rPr lang="tr-TR" dirty="0" smtClean="0"/>
            </a:br>
            <a:r>
              <a:rPr lang="tr-TR" dirty="0" smtClean="0"/>
              <a:t>THESE ARE TWO LION</a:t>
            </a:r>
            <a:endParaRPr lang="tr-TR" dirty="0"/>
          </a:p>
        </p:txBody>
      </p:sp>
      <p:pic>
        <p:nvPicPr>
          <p:cNvPr id="17410" name="Picture 2" descr="C:\Users\Bora\Desktop\lion-hd-wallpaper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64193"/>
            <a:ext cx="4608512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4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22.</a:t>
            </a:r>
            <a:br>
              <a:rPr lang="tr-TR" dirty="0" smtClean="0"/>
            </a:br>
            <a:r>
              <a:rPr lang="tr-TR" dirty="0" smtClean="0"/>
              <a:t>A. THIS IS A LION</a:t>
            </a:r>
            <a:br>
              <a:rPr lang="tr-TR" dirty="0" smtClean="0"/>
            </a:br>
            <a:r>
              <a:rPr lang="tr-TR" dirty="0" smtClean="0"/>
              <a:t>B. THESE ARE TWO LION</a:t>
            </a:r>
            <a:br>
              <a:rPr lang="tr-TR" dirty="0" smtClean="0"/>
            </a:br>
            <a:r>
              <a:rPr lang="tr-TR" dirty="0" smtClean="0"/>
              <a:t>C. THIS IS AN LION</a:t>
            </a:r>
            <a:br>
              <a:rPr lang="tr-TR" dirty="0" smtClean="0"/>
            </a:br>
            <a:r>
              <a:rPr lang="tr-TR" dirty="0" smtClean="0"/>
              <a:t>THESE ARE TWO LIONS</a:t>
            </a:r>
            <a:endParaRPr lang="tr-TR" dirty="0"/>
          </a:p>
        </p:txBody>
      </p:sp>
      <p:pic>
        <p:nvPicPr>
          <p:cNvPr id="18434" name="Picture 2" descr="C:\Users\Bora\Desktop\two-male-lions-Kenya-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2861"/>
            <a:ext cx="6264696" cy="29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8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23. </a:t>
            </a:r>
            <a:br>
              <a:rPr lang="tr-TR" dirty="0" smtClean="0"/>
            </a:br>
            <a:r>
              <a:rPr lang="tr-TR" dirty="0" smtClean="0"/>
              <a:t>A. THIS IS A ELEPHANT</a:t>
            </a:r>
            <a:br>
              <a:rPr lang="tr-TR" dirty="0" smtClean="0"/>
            </a:br>
            <a:r>
              <a:rPr lang="tr-TR" dirty="0" smtClean="0"/>
              <a:t>B. THIS IS AN ELEPHANT</a:t>
            </a:r>
            <a:br>
              <a:rPr lang="tr-TR" dirty="0" smtClean="0"/>
            </a:br>
            <a:r>
              <a:rPr lang="tr-TR" dirty="0" smtClean="0"/>
              <a:t>C. THIS IS A ELEPHANTS</a:t>
            </a:r>
            <a:br>
              <a:rPr lang="tr-TR" dirty="0" smtClean="0"/>
            </a:br>
            <a:r>
              <a:rPr lang="tr-TR" dirty="0" smtClean="0"/>
              <a:t>D. THESE ARE ELEPHANTS</a:t>
            </a:r>
            <a:endParaRPr lang="tr-TR" dirty="0"/>
          </a:p>
        </p:txBody>
      </p:sp>
      <p:pic>
        <p:nvPicPr>
          <p:cNvPr id="19458" name="Picture 2" descr="C:\Users\Bora\Desktop\Loxodonta_africana_-_old_bull_(Ngorongoro,_200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125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5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24. 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A. THESE ARE TWO ELEPHANTS</a:t>
            </a:r>
            <a:br>
              <a:rPr lang="tr-TR" dirty="0" smtClean="0"/>
            </a:br>
            <a:r>
              <a:rPr lang="tr-TR" dirty="0" smtClean="0"/>
              <a:t>B. THESE ARE AN ELEPHANTS</a:t>
            </a:r>
            <a:br>
              <a:rPr lang="tr-TR" dirty="0" smtClean="0"/>
            </a:br>
            <a:r>
              <a:rPr lang="tr-TR" dirty="0" smtClean="0"/>
              <a:t>D. THESE ARE THREE ELEPHANTS</a:t>
            </a:r>
            <a:br>
              <a:rPr lang="tr-TR" dirty="0" smtClean="0"/>
            </a:br>
            <a:r>
              <a:rPr lang="tr-TR" dirty="0" smtClean="0"/>
              <a:t>D. THIS IS AN ELEPHANT</a:t>
            </a:r>
            <a:endParaRPr lang="tr-TR" dirty="0"/>
          </a:p>
        </p:txBody>
      </p:sp>
      <p:pic>
        <p:nvPicPr>
          <p:cNvPr id="20482" name="Picture 2" descr="C:\Users\Bora\Desktop\Animals_Beasts_Three_elephants_02912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4624736" cy="28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2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25. </a:t>
            </a:r>
            <a:br>
              <a:rPr lang="tr-TR" dirty="0" smtClean="0"/>
            </a:br>
            <a:r>
              <a:rPr lang="tr-TR" dirty="0" smtClean="0"/>
              <a:t>A. THIS IS A ORANGE</a:t>
            </a:r>
            <a:br>
              <a:rPr lang="tr-TR" dirty="0" smtClean="0"/>
            </a:br>
            <a:r>
              <a:rPr lang="tr-TR" dirty="0" smtClean="0"/>
              <a:t>B. THIS IS AN ORANGE</a:t>
            </a:r>
            <a:br>
              <a:rPr lang="tr-TR" dirty="0" smtClean="0"/>
            </a:br>
            <a:r>
              <a:rPr lang="tr-TR" dirty="0" smtClean="0"/>
              <a:t>C. THIS IS AN ORANGES</a:t>
            </a:r>
            <a:br>
              <a:rPr lang="tr-TR" dirty="0" smtClean="0"/>
            </a:br>
            <a:r>
              <a:rPr lang="tr-TR" dirty="0" smtClean="0"/>
              <a:t>D. THESE ARE ORANGES</a:t>
            </a:r>
            <a:endParaRPr lang="tr-TR" dirty="0"/>
          </a:p>
        </p:txBody>
      </p:sp>
      <p:pic>
        <p:nvPicPr>
          <p:cNvPr id="21506" name="Picture 2" descr="C:\Users\Bora\Desktop\KRLMkuaBjm5mKDD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759153" cy="28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6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3.</a:t>
            </a:r>
            <a:br>
              <a:rPr lang="tr-TR" dirty="0" smtClean="0"/>
            </a:br>
            <a:r>
              <a:rPr lang="tr-TR" dirty="0" smtClean="0"/>
              <a:t>A.I DON’T LIKE DO A PUZZLE</a:t>
            </a:r>
            <a:br>
              <a:rPr lang="tr-TR" dirty="0" smtClean="0"/>
            </a:br>
            <a:r>
              <a:rPr lang="tr-TR" dirty="0" smtClean="0"/>
              <a:t>B. I DON’T LIKE COOKING</a:t>
            </a:r>
            <a:br>
              <a:rPr lang="tr-TR" dirty="0" smtClean="0"/>
            </a:br>
            <a:r>
              <a:rPr lang="tr-TR" dirty="0" smtClean="0"/>
              <a:t>C. I DON’T LIKE DOING A PUZZLE</a:t>
            </a:r>
            <a:br>
              <a:rPr lang="tr-TR" dirty="0" smtClean="0"/>
            </a:br>
            <a:r>
              <a:rPr lang="tr-TR" dirty="0" smtClean="0"/>
              <a:t>D. I DON’T LIKE SINGING A SONG</a:t>
            </a:r>
            <a:endParaRPr lang="tr-TR" dirty="0"/>
          </a:p>
        </p:txBody>
      </p:sp>
      <p:pic>
        <p:nvPicPr>
          <p:cNvPr id="3" name="Picture 2" descr="E:\Yeni klasör\puzzle-clip-art-di67qk9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448272" cy="24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x-wrong-cross-no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68" y="4005064"/>
            <a:ext cx="2353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4. </a:t>
            </a:r>
            <a:br>
              <a:rPr lang="tr-TR" dirty="0" smtClean="0"/>
            </a:br>
            <a:r>
              <a:rPr lang="tr-TR" dirty="0" smtClean="0"/>
              <a:t>A. SHE CAN CLIMB A TREE</a:t>
            </a:r>
            <a:br>
              <a:rPr lang="tr-TR" dirty="0" smtClean="0"/>
            </a:br>
            <a:r>
              <a:rPr lang="tr-TR" dirty="0" smtClean="0"/>
              <a:t>B. HE CAN CLIMB A TREE</a:t>
            </a:r>
            <a:br>
              <a:rPr lang="tr-TR" dirty="0" smtClean="0"/>
            </a:br>
            <a:r>
              <a:rPr lang="tr-TR" dirty="0" smtClean="0"/>
              <a:t>C. HE CAN’T CLIMB A TREE</a:t>
            </a:r>
            <a:br>
              <a:rPr lang="tr-TR" dirty="0" smtClean="0"/>
            </a:br>
            <a:r>
              <a:rPr lang="tr-TR" dirty="0" smtClean="0"/>
              <a:t>D. HE CAN JUMP</a:t>
            </a:r>
            <a:endParaRPr lang="tr-TR" dirty="0"/>
          </a:p>
        </p:txBody>
      </p:sp>
      <p:pic>
        <p:nvPicPr>
          <p:cNvPr id="2050" name="Picture 2" descr="C:\Users\Bora\Desktop\charlie_climbing_tree_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7579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5. </a:t>
            </a:r>
            <a:br>
              <a:rPr lang="tr-TR" dirty="0" smtClean="0"/>
            </a:br>
            <a:r>
              <a:rPr lang="tr-TR" dirty="0" smtClean="0"/>
              <a:t>A. SHE CAN CARRY THE BAG</a:t>
            </a:r>
            <a:br>
              <a:rPr lang="tr-TR" dirty="0" smtClean="0"/>
            </a:br>
            <a:r>
              <a:rPr lang="tr-TR" dirty="0" smtClean="0"/>
              <a:t>B. HE CAN CARRY THE BAG</a:t>
            </a:r>
            <a:br>
              <a:rPr lang="tr-TR" dirty="0" smtClean="0"/>
            </a:br>
            <a:r>
              <a:rPr lang="tr-TR" dirty="0" smtClean="0"/>
              <a:t>C. HE CAN’T CARRY THE BAG</a:t>
            </a:r>
            <a:br>
              <a:rPr lang="tr-TR" dirty="0" smtClean="0"/>
            </a:br>
            <a:r>
              <a:rPr lang="tr-TR" dirty="0" smtClean="0"/>
              <a:t>D. IT CAN CARRY THE BAG</a:t>
            </a:r>
            <a:endParaRPr lang="tr-TR" dirty="0"/>
          </a:p>
        </p:txBody>
      </p:sp>
      <p:pic>
        <p:nvPicPr>
          <p:cNvPr id="3074" name="Picture 2" descr="C:\Users\Bora\Desktop\heavy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7954"/>
            <a:ext cx="2088232" cy="2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x-wrong-cross-no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68" y="4005064"/>
            <a:ext cx="2353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6.</a:t>
            </a:r>
            <a:br>
              <a:rPr lang="tr-TR" dirty="0" smtClean="0"/>
            </a:br>
            <a:r>
              <a:rPr lang="tr-TR" dirty="0" smtClean="0"/>
              <a:t>A. I LIKE PLAYING THE PIANO</a:t>
            </a:r>
            <a:br>
              <a:rPr lang="tr-TR" dirty="0" smtClean="0"/>
            </a:br>
            <a:r>
              <a:rPr lang="tr-TR" dirty="0" smtClean="0"/>
              <a:t>B. I LIKES PLAYING THE GUITAR</a:t>
            </a:r>
            <a:br>
              <a:rPr lang="tr-TR" dirty="0" smtClean="0"/>
            </a:br>
            <a:r>
              <a:rPr lang="tr-TR" dirty="0" smtClean="0"/>
              <a:t>C. HE LIKES PLAY THE GUITAR</a:t>
            </a:r>
            <a:br>
              <a:rPr lang="tr-TR" dirty="0" smtClean="0"/>
            </a:br>
            <a:r>
              <a:rPr lang="tr-TR" dirty="0" smtClean="0"/>
              <a:t>D. HE LIKES PLAYING THE GUTAR</a:t>
            </a:r>
            <a:endParaRPr lang="tr-TR" dirty="0"/>
          </a:p>
        </p:txBody>
      </p:sp>
      <p:pic>
        <p:nvPicPr>
          <p:cNvPr id="4098" name="Picture 2" descr="C:\Users\Bora\Desktop\92251619dec1235043a9ade8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9264"/>
            <a:ext cx="3523382" cy="32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7.</a:t>
            </a:r>
            <a:br>
              <a:rPr lang="tr-TR" dirty="0" smtClean="0"/>
            </a:br>
            <a:r>
              <a:rPr lang="tr-TR" dirty="0" smtClean="0"/>
              <a:t>A. HE CAN RIDE A BIKE</a:t>
            </a:r>
            <a:br>
              <a:rPr lang="tr-TR" dirty="0" smtClean="0"/>
            </a:br>
            <a:r>
              <a:rPr lang="tr-TR" dirty="0" smtClean="0"/>
              <a:t>B. HE CAN’T RIDE A HORSE</a:t>
            </a:r>
            <a:br>
              <a:rPr lang="tr-TR" dirty="0" smtClean="0"/>
            </a:br>
            <a:r>
              <a:rPr lang="tr-TR" dirty="0" smtClean="0"/>
              <a:t>C. HE CAN RIDE A HORSE</a:t>
            </a:r>
            <a:br>
              <a:rPr lang="tr-TR" dirty="0" smtClean="0"/>
            </a:br>
            <a:r>
              <a:rPr lang="tr-TR" dirty="0" smtClean="0"/>
              <a:t>D. HE CAN’T RIDE A BIKE</a:t>
            </a:r>
            <a:endParaRPr lang="tr-TR" dirty="0"/>
          </a:p>
        </p:txBody>
      </p:sp>
      <p:pic>
        <p:nvPicPr>
          <p:cNvPr id="5122" name="Picture 2" descr="C:\Users\Bora\Desktop\riding_hor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681359"/>
            <a:ext cx="3632274" cy="26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x-wrong-cross-no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68" y="4005064"/>
            <a:ext cx="2353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8.</a:t>
            </a:r>
            <a:br>
              <a:rPr lang="tr-TR" dirty="0" smtClean="0"/>
            </a:br>
            <a:r>
              <a:rPr lang="tr-TR" dirty="0" smtClean="0"/>
              <a:t>A. HE CAN’T CATCH JERRY</a:t>
            </a:r>
            <a:br>
              <a:rPr lang="tr-TR" dirty="0" smtClean="0"/>
            </a:br>
            <a:r>
              <a:rPr lang="tr-TR" dirty="0" smtClean="0"/>
              <a:t>B. HE CAN CATCH JERRY</a:t>
            </a:r>
            <a:br>
              <a:rPr lang="tr-TR" dirty="0" smtClean="0"/>
            </a:br>
            <a:r>
              <a:rPr lang="tr-TR" dirty="0" smtClean="0"/>
              <a:t>C. HE CAN FLY A KITE</a:t>
            </a:r>
            <a:br>
              <a:rPr lang="tr-TR" dirty="0" smtClean="0"/>
            </a:br>
            <a:r>
              <a:rPr lang="tr-TR" dirty="0" smtClean="0"/>
              <a:t>D. HE CAN COOK</a:t>
            </a:r>
            <a:endParaRPr lang="tr-TR" dirty="0"/>
          </a:p>
        </p:txBody>
      </p:sp>
      <p:pic>
        <p:nvPicPr>
          <p:cNvPr id="6146" name="Picture 2" descr="C:\Users\Bora\Desktop\tom-chasing-je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46712" cy="27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x-wrong-cross-no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8425"/>
            <a:ext cx="2353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9.</a:t>
            </a:r>
            <a:br>
              <a:rPr lang="tr-TR" dirty="0" smtClean="0"/>
            </a:br>
            <a:r>
              <a:rPr lang="tr-TR" dirty="0" smtClean="0"/>
              <a:t>CAN </a:t>
            </a:r>
            <a:r>
              <a:rPr lang="tr-TR" u="sng" dirty="0" smtClean="0"/>
              <a:t>YOU</a:t>
            </a:r>
            <a:r>
              <a:rPr lang="tr-TR" dirty="0" smtClean="0"/>
              <a:t> DIVE?</a:t>
            </a:r>
            <a:br>
              <a:rPr lang="tr-TR" dirty="0" smtClean="0"/>
            </a:br>
            <a:r>
              <a:rPr lang="tr-TR" dirty="0" smtClean="0"/>
              <a:t>A. YES, I CAN’T</a:t>
            </a:r>
            <a:br>
              <a:rPr lang="tr-TR" dirty="0" smtClean="0"/>
            </a:br>
            <a:r>
              <a:rPr lang="tr-TR" dirty="0" smtClean="0"/>
              <a:t>B. YES, SHE CAN</a:t>
            </a:r>
            <a:br>
              <a:rPr lang="tr-TR" dirty="0" smtClean="0"/>
            </a:br>
            <a:r>
              <a:rPr lang="tr-TR" dirty="0" smtClean="0"/>
              <a:t>C. YES, I CAN</a:t>
            </a:r>
            <a:br>
              <a:rPr lang="tr-TR" dirty="0" smtClean="0"/>
            </a:br>
            <a:r>
              <a:rPr lang="tr-TR" dirty="0" smtClean="0"/>
              <a:t>D. NO I CAN</a:t>
            </a:r>
            <a:endParaRPr lang="tr-TR" dirty="0"/>
          </a:p>
        </p:txBody>
      </p:sp>
      <p:pic>
        <p:nvPicPr>
          <p:cNvPr id="7170" name="Picture 2" descr="C:\Users\Bora\Desktop\alan-div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4" y="446955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Yeni klasör\green_round_tick_sign_4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267538"/>
            <a:ext cx="2376265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62</Words>
  <Application>Microsoft Office PowerPoint</Application>
  <PresentationFormat>Ekran Gösterisi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1. A. IT CAN DRIVE A CAR B. IT CAN’T DRIVE A CAR C. IT CAN RIDE A BIKE D. IT CAN SING A SONG</vt:lpstr>
      <vt:lpstr>2. A. I LIKE PLAYING CHESS B. HE LIKES RIDING A HORSE C. HE LIKES RIDING A BIKE SHE LIKES RIDING A BIKE</vt:lpstr>
      <vt:lpstr>3. A.I DON’T LIKE DO A PUZZLE B. I DON’T LIKE COOKING C. I DON’T LIKE DOING A PUZZLE D. I DON’T LIKE SINGING A SONG</vt:lpstr>
      <vt:lpstr>4.  A. SHE CAN CLIMB A TREE B. HE CAN CLIMB A TREE C. HE CAN’T CLIMB A TREE D. HE CAN JUMP</vt:lpstr>
      <vt:lpstr>5.  A. SHE CAN CARRY THE BAG B. HE CAN CARRY THE BAG C. HE CAN’T CARRY THE BAG D. IT CAN CARRY THE BAG</vt:lpstr>
      <vt:lpstr>6. A. I LIKE PLAYING THE PIANO B. I LIKES PLAYING THE GUITAR C. HE LIKES PLAY THE GUITAR D. HE LIKES PLAYING THE GUTAR</vt:lpstr>
      <vt:lpstr>7. A. HE CAN RIDE A BIKE B. HE CAN’T RIDE A HORSE C. HE CAN RIDE A HORSE D. HE CAN’T RIDE A BIKE</vt:lpstr>
      <vt:lpstr>8. A. HE CAN’T CATCH JERRY B. HE CAN CATCH JERRY C. HE CAN FLY A KITE D. HE CAN COOK</vt:lpstr>
      <vt:lpstr>9. CAN YOU DIVE? A. YES, I CAN’T B. YES, SHE CAN C. YES, I CAN D. NO I CAN</vt:lpstr>
      <vt:lpstr>10.  A. HE LIKE COOKING B. HE LIKES COOKING C. HE LIKES COOK D. HE CAN COOKING</vt:lpstr>
      <vt:lpstr>11. DO YOU LIKE SWIMMING? A. YES, I CAN B. NO, I CAN’T C. YES, I DO D. NO, I DO</vt:lpstr>
      <vt:lpstr>12. A. IT LIKES WATCHING CARTOONS B. IT DOESN’T LIKE WATCHING CARTOONS C. IT LIKES PLAYING THE GUITAR D. IT LIKE WATCHING CARTOONS </vt:lpstr>
      <vt:lpstr>13.  A. FLY B. DIVE C. COOK D. SING</vt:lpstr>
      <vt:lpstr>14.  A. SING B. SWING C. DIVE D. COOK</vt:lpstr>
      <vt:lpstr>15. A. DRIVE B. RIDE C. DRAW D. SING</vt:lpstr>
      <vt:lpstr>16. A. RUN B. SWIM C. SWING D. PLAY CHESS</vt:lpstr>
      <vt:lpstr>17.  A. SWIMMING B. DIVING C. COOKING D. COLORING</vt:lpstr>
      <vt:lpstr>18. A. PLAY CHESS B. LEARN ENGLISH C. PLAY HOPSCOTCH D. DIVE</vt:lpstr>
      <vt:lpstr>19. A. OUR B. THEIR C. HER D. HIS </vt:lpstr>
      <vt:lpstr>20. A. OUR B. YOUR C. HER D. HIS</vt:lpstr>
      <vt:lpstr>21.  A. THIS IS AN LION B. THIS IS A LION C. THESE ARE TWO LIONS THESE ARE TWO LION</vt:lpstr>
      <vt:lpstr>22. A. THIS IS A LION B. THESE ARE TWO LION C. THIS IS AN LION THESE ARE TWO LIONS</vt:lpstr>
      <vt:lpstr>23.  A. THIS IS A ELEPHANT B. THIS IS AN ELEPHANT C. THIS IS A ELEPHANTS D. THESE ARE ELEPHANTS</vt:lpstr>
      <vt:lpstr>24.  A. THESE ARE TWO ELEPHANTS B. THESE ARE AN ELEPHANTS D. THESE ARE THREE ELEPHANTS D. THIS IS AN ELEPHANT</vt:lpstr>
      <vt:lpstr>25.  A. THIS IS A ORANGE B. THIS IS AN ORANGE C. THIS IS AN ORANGES D. THESE ARE ORANGES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A. IT CAN DRIVE A CAR B. IT CAN’T DRIVE A CAR C. IT CAN RIDE A BIKE D. IT CAN SING A SONG</dc:title>
  <dc:creator>Bora</dc:creator>
  <cp:lastModifiedBy>Z. Bora KIRLIOĞLU</cp:lastModifiedBy>
  <cp:revision>12</cp:revision>
  <dcterms:created xsi:type="dcterms:W3CDTF">2014-12-20T22:15:18Z</dcterms:created>
  <dcterms:modified xsi:type="dcterms:W3CDTF">2014-12-21T09:58:41Z</dcterms:modified>
</cp:coreProperties>
</file>