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/>
          <a:lstStyle/>
          <a:p>
            <a:r>
              <a:rPr lang="tr-TR" b="1" dirty="0" smtClean="0"/>
              <a:t>............ IS MY BROTHER.</a:t>
            </a:r>
            <a:br>
              <a:rPr lang="tr-TR" b="1" dirty="0" smtClean="0"/>
            </a:br>
            <a:r>
              <a:rPr lang="tr-TR" dirty="0" smtClean="0"/>
              <a:t>A. HE</a:t>
            </a:r>
            <a:br>
              <a:rPr lang="tr-TR" dirty="0" smtClean="0"/>
            </a:br>
            <a:r>
              <a:rPr lang="tr-TR" dirty="0" smtClean="0"/>
              <a:t>B. SHE</a:t>
            </a:r>
            <a:br>
              <a:rPr lang="tr-TR" dirty="0" smtClean="0"/>
            </a:br>
            <a:r>
              <a:rPr lang="tr-TR" dirty="0" smtClean="0"/>
              <a:t>C. THEY</a:t>
            </a:r>
            <a:br>
              <a:rPr lang="tr-TR" dirty="0" smtClean="0"/>
            </a:br>
            <a:r>
              <a:rPr lang="tr-TR" dirty="0" smtClean="0"/>
              <a:t>D. WE</a:t>
            </a:r>
            <a:endParaRPr lang="tr-TR" dirty="0"/>
          </a:p>
        </p:txBody>
      </p:sp>
      <p:pic>
        <p:nvPicPr>
          <p:cNvPr id="34818" name="Picture 2" descr="C:\Users\WİN 7\Desktop\BigERpRj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643182"/>
            <a:ext cx="2670032" cy="3379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THEY ARE MY FRIENDS.</a:t>
            </a:r>
            <a:br>
              <a:rPr lang="tr-TR" b="1" dirty="0" smtClean="0"/>
            </a:br>
            <a:r>
              <a:rPr lang="tr-TR" b="1" dirty="0" smtClean="0"/>
              <a:t>........... NAMES ARE LINDA AND SUE.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THEY</a:t>
            </a:r>
            <a:br>
              <a:rPr lang="tr-TR" dirty="0" smtClean="0"/>
            </a:br>
            <a:r>
              <a:rPr lang="tr-TR" dirty="0" smtClean="0"/>
              <a:t>B. SHE</a:t>
            </a:r>
            <a:br>
              <a:rPr lang="tr-TR" dirty="0" smtClean="0"/>
            </a:br>
            <a:r>
              <a:rPr lang="tr-TR" dirty="0" smtClean="0"/>
              <a:t>C. THEIR</a:t>
            </a:r>
            <a:br>
              <a:rPr lang="tr-TR" dirty="0" smtClean="0"/>
            </a:br>
            <a:r>
              <a:rPr lang="tr-TR" dirty="0" smtClean="0"/>
              <a:t>D. HER</a:t>
            </a:r>
            <a:endParaRPr lang="tr-TR" dirty="0"/>
          </a:p>
        </p:txBody>
      </p:sp>
      <p:pic>
        <p:nvPicPr>
          <p:cNvPr id="40962" name="Picture 2" descr="C:\Users\WİN 7\Desktop\girls-playing-basketb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341153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......... CAN PLAY TENNIS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I</a:t>
            </a:r>
            <a:br>
              <a:rPr lang="tr-TR" dirty="0" smtClean="0"/>
            </a:br>
            <a:r>
              <a:rPr lang="tr-TR" dirty="0" smtClean="0"/>
              <a:t>B HER</a:t>
            </a:r>
            <a:br>
              <a:rPr lang="tr-TR" dirty="0" smtClean="0"/>
            </a:br>
            <a:r>
              <a:rPr lang="tr-TR" dirty="0" smtClean="0"/>
              <a:t>C. HIS</a:t>
            </a:r>
            <a:br>
              <a:rPr lang="tr-TR" dirty="0" smtClean="0"/>
            </a:br>
            <a:r>
              <a:rPr lang="tr-TR" dirty="0" smtClean="0"/>
              <a:t>D. ITS</a:t>
            </a:r>
            <a:endParaRPr lang="tr-TR" dirty="0"/>
          </a:p>
        </p:txBody>
      </p:sp>
      <p:pic>
        <p:nvPicPr>
          <p:cNvPr id="5122" name="Picture 2" descr="C:\Users\WİN 7\Desktop\tennis-clipart-black-and-white-acqbdMzM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86256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THIS IS MY TURTLE.</a:t>
            </a:r>
            <a:br>
              <a:rPr lang="tr-TR" b="1" dirty="0" smtClean="0"/>
            </a:br>
            <a:r>
              <a:rPr lang="tr-TR" b="1" dirty="0" smtClean="0"/>
              <a:t>............. NAME IS LEONARDO.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IT</a:t>
            </a:r>
            <a:br>
              <a:rPr lang="tr-TR" dirty="0" smtClean="0"/>
            </a:br>
            <a:r>
              <a:rPr lang="tr-TR" dirty="0" smtClean="0"/>
              <a:t>B. ITS</a:t>
            </a:r>
            <a:br>
              <a:rPr lang="tr-TR" dirty="0" smtClean="0"/>
            </a:br>
            <a:r>
              <a:rPr lang="tr-TR" dirty="0" smtClean="0"/>
              <a:t>C. HE</a:t>
            </a:r>
            <a:br>
              <a:rPr lang="tr-TR" dirty="0" smtClean="0"/>
            </a:br>
            <a:r>
              <a:rPr lang="tr-TR" dirty="0" smtClean="0"/>
              <a:t>D. OUR</a:t>
            </a:r>
            <a:endParaRPr lang="tr-TR" dirty="0"/>
          </a:p>
        </p:txBody>
      </p:sp>
      <p:pic>
        <p:nvPicPr>
          <p:cNvPr id="2050" name="Picture 2" descr="C:\Users\WİN 7\Desktop\BoxTur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929066"/>
            <a:ext cx="25527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ONUR: WHERE ARE YOU FROM?</a:t>
            </a:r>
            <a:br>
              <a:rPr lang="tr-TR" b="1" dirty="0" smtClean="0"/>
            </a:br>
            <a:r>
              <a:rPr lang="tr-TR" b="1" dirty="0" smtClean="0"/>
              <a:t>SERDAR: ........  ....... FROM ANKARA.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I AM</a:t>
            </a:r>
            <a:br>
              <a:rPr lang="tr-TR" dirty="0" smtClean="0"/>
            </a:br>
            <a:r>
              <a:rPr lang="tr-TR" dirty="0" smtClean="0"/>
              <a:t>B. YOU ARE</a:t>
            </a:r>
            <a:br>
              <a:rPr lang="tr-TR" dirty="0" smtClean="0"/>
            </a:br>
            <a:r>
              <a:rPr lang="tr-TR" dirty="0" smtClean="0"/>
              <a:t>C. MY AM</a:t>
            </a:r>
            <a:br>
              <a:rPr lang="tr-TR" dirty="0" smtClean="0"/>
            </a:br>
            <a:r>
              <a:rPr lang="tr-TR" dirty="0" smtClean="0"/>
              <a:t>D. I IS</a:t>
            </a:r>
            <a:endParaRPr lang="tr-TR" dirty="0"/>
          </a:p>
        </p:txBody>
      </p:sp>
      <p:pic>
        <p:nvPicPr>
          <p:cNvPr id="4098" name="Picture 2" descr="C:\Users\WİN 7\Desktop\646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348764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THIS IS MARY.</a:t>
            </a:r>
            <a:br>
              <a:rPr lang="tr-TR" b="1" dirty="0" smtClean="0"/>
            </a:br>
            <a:r>
              <a:rPr lang="tr-TR" b="1" dirty="0" smtClean="0"/>
              <a:t>....... CAN SWIM BUT ...... CAN’T DIVE.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SHE / HER</a:t>
            </a:r>
            <a:br>
              <a:rPr lang="tr-TR" dirty="0" smtClean="0"/>
            </a:br>
            <a:r>
              <a:rPr lang="tr-TR" dirty="0" smtClean="0"/>
              <a:t>B. SHE /SHE</a:t>
            </a:r>
            <a:br>
              <a:rPr lang="tr-TR" dirty="0" smtClean="0"/>
            </a:br>
            <a:r>
              <a:rPr lang="tr-TR" dirty="0" smtClean="0"/>
              <a:t>C. HER / SHE</a:t>
            </a:r>
            <a:br>
              <a:rPr lang="tr-TR" dirty="0" smtClean="0"/>
            </a:br>
            <a:r>
              <a:rPr lang="tr-TR" dirty="0" smtClean="0"/>
              <a:t>D. HER / HER</a:t>
            </a:r>
            <a:endParaRPr lang="tr-TR" dirty="0"/>
          </a:p>
        </p:txBody>
      </p:sp>
      <p:pic>
        <p:nvPicPr>
          <p:cNvPr id="3074" name="Picture 2" descr="C:\Users\WİN 7\Desktop\scuba-clipart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2743200" cy="248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tr-TR" b="1" dirty="0" smtClean="0"/>
              <a:t>WE LOVE ....... SCHOOL.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WE</a:t>
            </a:r>
            <a:br>
              <a:rPr lang="tr-TR" dirty="0" smtClean="0"/>
            </a:br>
            <a:r>
              <a:rPr lang="tr-TR" dirty="0" smtClean="0"/>
              <a:t>B. OUR</a:t>
            </a:r>
            <a:br>
              <a:rPr lang="tr-TR" dirty="0" smtClean="0"/>
            </a:br>
            <a:r>
              <a:rPr lang="tr-TR" dirty="0" smtClean="0"/>
              <a:t>C. SHE</a:t>
            </a:r>
            <a:br>
              <a:rPr lang="tr-TR" dirty="0" smtClean="0"/>
            </a:br>
            <a:r>
              <a:rPr lang="tr-TR" dirty="0" smtClean="0"/>
              <a:t>D. IT</a:t>
            </a:r>
            <a:endParaRPr lang="tr-TR" dirty="0"/>
          </a:p>
        </p:txBody>
      </p:sp>
      <p:pic>
        <p:nvPicPr>
          <p:cNvPr id="7170" name="Picture 2" descr="C:\Users\WİN 7\Desktop\4380527-heart-symbol-of-love-and-romantic-feel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tr-TR" b="1" dirty="0" smtClean="0"/>
              <a:t>.......... ARE MY GRANDPARENTS.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THEY</a:t>
            </a:r>
            <a:br>
              <a:rPr lang="tr-TR" dirty="0" smtClean="0"/>
            </a:br>
            <a:r>
              <a:rPr lang="tr-TR" dirty="0" smtClean="0"/>
              <a:t>B. THEIR</a:t>
            </a:r>
            <a:br>
              <a:rPr lang="tr-TR" dirty="0" smtClean="0"/>
            </a:br>
            <a:r>
              <a:rPr lang="tr-TR" dirty="0" smtClean="0"/>
              <a:t>C. SHE</a:t>
            </a:r>
            <a:br>
              <a:rPr lang="tr-TR" dirty="0" smtClean="0"/>
            </a:br>
            <a:r>
              <a:rPr lang="tr-TR" dirty="0" smtClean="0"/>
              <a:t>D. HE</a:t>
            </a:r>
            <a:endParaRPr lang="tr-TR" dirty="0"/>
          </a:p>
        </p:txBody>
      </p:sp>
      <p:pic>
        <p:nvPicPr>
          <p:cNvPr id="6146" name="Picture 2" descr="C:\Users\WİN 7\Desktop\7d1197fbc5a61730041bb3d359a5d9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71678"/>
            <a:ext cx="2962280" cy="4204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THIS IS ...... CAMERA.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HIS</a:t>
            </a:r>
            <a:br>
              <a:rPr lang="tr-TR" dirty="0" smtClean="0"/>
            </a:br>
            <a:r>
              <a:rPr lang="tr-TR" dirty="0" smtClean="0"/>
              <a:t>B. SHE</a:t>
            </a:r>
            <a:br>
              <a:rPr lang="tr-TR" dirty="0" smtClean="0"/>
            </a:br>
            <a:r>
              <a:rPr lang="tr-TR" dirty="0" smtClean="0"/>
              <a:t>D. OUR</a:t>
            </a:r>
            <a:br>
              <a:rPr lang="tr-TR" dirty="0" smtClean="0"/>
            </a:br>
            <a:r>
              <a:rPr lang="tr-TR" dirty="0" smtClean="0"/>
              <a:t>D. HER</a:t>
            </a:r>
            <a:endParaRPr lang="tr-TR" dirty="0"/>
          </a:p>
        </p:txBody>
      </p:sp>
      <p:pic>
        <p:nvPicPr>
          <p:cNvPr id="1026" name="Picture 2" descr="C:\Users\WİN 7\Desktop\4295185_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929066"/>
            <a:ext cx="2674950" cy="2674950"/>
          </a:xfrm>
          <a:prstGeom prst="rect">
            <a:avLst/>
          </a:prstGeom>
          <a:noFill/>
        </p:spPr>
      </p:pic>
      <p:pic>
        <p:nvPicPr>
          <p:cNvPr id="1027" name="Picture 3" descr="C:\Users\WİN 7\Desktop\fourth-of-july-gir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00438"/>
            <a:ext cx="1618074" cy="3167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CAN HE LIFT WEIGHT?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YES, HE CAN</a:t>
            </a:r>
            <a:br>
              <a:rPr lang="tr-TR" dirty="0" smtClean="0"/>
            </a:br>
            <a:r>
              <a:rPr lang="tr-TR" dirty="0" smtClean="0"/>
              <a:t>B. NO, SHE CAN’T</a:t>
            </a:r>
            <a:br>
              <a:rPr lang="tr-TR" dirty="0" smtClean="0"/>
            </a:br>
            <a:r>
              <a:rPr lang="tr-TR" dirty="0" smtClean="0"/>
              <a:t>C. YES, HE CAN’T</a:t>
            </a:r>
            <a:br>
              <a:rPr lang="tr-TR" dirty="0" smtClean="0"/>
            </a:br>
            <a:r>
              <a:rPr lang="tr-TR" dirty="0" smtClean="0"/>
              <a:t>D. NO, HE CAN’T</a:t>
            </a:r>
            <a:endParaRPr lang="tr-TR" dirty="0"/>
          </a:p>
        </p:txBody>
      </p:sp>
      <p:pic>
        <p:nvPicPr>
          <p:cNvPr id="8194" name="Picture 2" descr="C:\Users\WİN 7\Desktop\wag-clipart-weak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929066"/>
            <a:ext cx="2470970" cy="2273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/>
          </a:bodyPr>
          <a:lstStyle/>
          <a:p>
            <a:r>
              <a:rPr lang="tr-TR" b="1" dirty="0" smtClean="0"/>
              <a:t>CAN IT CARRY THE ROCKS?</a:t>
            </a:r>
            <a:br>
              <a:rPr lang="tr-TR" b="1" dirty="0" smtClean="0"/>
            </a:br>
            <a:r>
              <a:rPr lang="tr-TR" dirty="0" smtClean="0"/>
              <a:t>A. YES, I CAN</a:t>
            </a:r>
            <a:br>
              <a:rPr lang="tr-TR" dirty="0" smtClean="0"/>
            </a:br>
            <a:r>
              <a:rPr lang="tr-TR" dirty="0" smtClean="0"/>
              <a:t>B. YES, IT CAN</a:t>
            </a:r>
            <a:br>
              <a:rPr lang="tr-TR" dirty="0" smtClean="0"/>
            </a:br>
            <a:r>
              <a:rPr lang="tr-TR" dirty="0" smtClean="0"/>
              <a:t>C. NO, IT CAN’T</a:t>
            </a:r>
            <a:br>
              <a:rPr lang="tr-TR" dirty="0" smtClean="0"/>
            </a:br>
            <a:r>
              <a:rPr lang="tr-TR" dirty="0" smtClean="0"/>
              <a:t>D. YES, IT CAN’T</a:t>
            </a:r>
            <a:endParaRPr lang="tr-TR" dirty="0"/>
          </a:p>
        </p:txBody>
      </p:sp>
      <p:pic>
        <p:nvPicPr>
          <p:cNvPr id="9218" name="Picture 2" descr="C:\Users\WİN 7\Desktop\1988-trans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4357718" cy="2847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r>
              <a:rPr lang="tr-TR" b="1" dirty="0" smtClean="0"/>
              <a:t>........... IS MY SISTER.</a:t>
            </a:r>
            <a:br>
              <a:rPr lang="tr-TR" b="1" dirty="0" smtClean="0"/>
            </a:br>
            <a:r>
              <a:rPr lang="tr-TR" dirty="0" smtClean="0"/>
              <a:t> A. HE</a:t>
            </a:r>
            <a:br>
              <a:rPr lang="tr-TR" dirty="0" smtClean="0"/>
            </a:br>
            <a:r>
              <a:rPr lang="tr-TR" dirty="0" smtClean="0"/>
              <a:t>B. SHE</a:t>
            </a:r>
            <a:br>
              <a:rPr lang="tr-TR" dirty="0" smtClean="0"/>
            </a:br>
            <a:r>
              <a:rPr lang="tr-TR" dirty="0" smtClean="0"/>
              <a:t>C. THEY</a:t>
            </a:r>
            <a:br>
              <a:rPr lang="tr-TR" dirty="0" smtClean="0"/>
            </a:br>
            <a:r>
              <a:rPr lang="tr-TR" dirty="0" smtClean="0"/>
              <a:t>D. WE</a:t>
            </a:r>
            <a:endParaRPr lang="tr-TR" dirty="0"/>
          </a:p>
        </p:txBody>
      </p:sp>
      <p:pic>
        <p:nvPicPr>
          <p:cNvPr id="35842" name="Picture 2" descr="C:\Users\WİN 7\Desktop\girlface_clip_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86190"/>
            <a:ext cx="404812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....... ........ PLAYING BASKETBALL.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THEY LIKE</a:t>
            </a:r>
            <a:br>
              <a:rPr lang="tr-TR" dirty="0" smtClean="0"/>
            </a:br>
            <a:r>
              <a:rPr lang="tr-TR" dirty="0" smtClean="0"/>
              <a:t>B. THEY CAN</a:t>
            </a:r>
            <a:br>
              <a:rPr lang="tr-TR" dirty="0" smtClean="0"/>
            </a:br>
            <a:r>
              <a:rPr lang="tr-TR" dirty="0" smtClean="0"/>
              <a:t>C. THEY</a:t>
            </a:r>
            <a:br>
              <a:rPr lang="tr-TR" dirty="0" smtClean="0"/>
            </a:br>
            <a:r>
              <a:rPr lang="tr-TR" dirty="0" smtClean="0"/>
              <a:t>D. THEIR</a:t>
            </a:r>
            <a:endParaRPr lang="tr-TR" dirty="0"/>
          </a:p>
        </p:txBody>
      </p:sp>
      <p:pic>
        <p:nvPicPr>
          <p:cNvPr id="10242" name="Picture 2" descr="C:\Users\WİN 7\Desktop\ncEE6EAL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3071834" cy="2926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..........  ....... CLIMB BARS.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THEY CAN</a:t>
            </a:r>
            <a:br>
              <a:rPr lang="tr-TR" dirty="0" smtClean="0"/>
            </a:br>
            <a:r>
              <a:rPr lang="tr-TR" dirty="0" smtClean="0"/>
              <a:t>B. THEY LIKE</a:t>
            </a:r>
            <a:br>
              <a:rPr lang="tr-TR" dirty="0" smtClean="0"/>
            </a:br>
            <a:r>
              <a:rPr lang="tr-TR" dirty="0" smtClean="0"/>
              <a:t>C. SHE CAN</a:t>
            </a:r>
            <a:br>
              <a:rPr lang="tr-TR" dirty="0" smtClean="0"/>
            </a:br>
            <a:r>
              <a:rPr lang="tr-TR" dirty="0" smtClean="0"/>
              <a:t>D. IT LIKES</a:t>
            </a:r>
            <a:endParaRPr lang="tr-TR" dirty="0"/>
          </a:p>
        </p:txBody>
      </p:sp>
      <p:pic>
        <p:nvPicPr>
          <p:cNvPr id="11266" name="Picture 2" descr="C:\Users\WİN 7\Desktop\k12383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00438"/>
            <a:ext cx="2857520" cy="3134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tr-TR" b="1" dirty="0" smtClean="0"/>
              <a:t>DO YOU LIKE RIDING A BIKE?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YES, I AM</a:t>
            </a:r>
            <a:br>
              <a:rPr lang="tr-TR" dirty="0" smtClean="0"/>
            </a:br>
            <a:r>
              <a:rPr lang="tr-TR" dirty="0" smtClean="0"/>
              <a:t>B. YES, I CAN</a:t>
            </a:r>
            <a:br>
              <a:rPr lang="tr-TR" dirty="0" smtClean="0"/>
            </a:br>
            <a:r>
              <a:rPr lang="tr-TR" dirty="0" smtClean="0"/>
              <a:t>C. YES, I DO</a:t>
            </a:r>
            <a:br>
              <a:rPr lang="tr-TR" dirty="0" smtClean="0"/>
            </a:br>
            <a:r>
              <a:rPr lang="tr-TR" dirty="0" smtClean="0"/>
              <a:t>D. YES, YOU DO</a:t>
            </a:r>
            <a:endParaRPr lang="tr-TR" dirty="0"/>
          </a:p>
        </p:txBody>
      </p:sp>
      <p:pic>
        <p:nvPicPr>
          <p:cNvPr id="12290" name="Picture 2" descr="C:\Users\WİN 7\Desktop\kid-riding-b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00504"/>
            <a:ext cx="4083064" cy="2719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CAN YOU PLAY THE DRUMS?</a:t>
            </a:r>
            <a:br>
              <a:rPr lang="tr-TR" b="1" dirty="0" smtClean="0"/>
            </a:br>
            <a:r>
              <a:rPr lang="tr-TR" dirty="0" smtClean="0"/>
              <a:t>A. NO, SHE CAN’T</a:t>
            </a:r>
            <a:br>
              <a:rPr lang="tr-TR" dirty="0" smtClean="0"/>
            </a:br>
            <a:r>
              <a:rPr lang="tr-TR" dirty="0" smtClean="0"/>
              <a:t>B. YES, HE CAN</a:t>
            </a:r>
            <a:br>
              <a:rPr lang="tr-TR" dirty="0" smtClean="0"/>
            </a:br>
            <a:r>
              <a:rPr lang="tr-TR" dirty="0" smtClean="0"/>
              <a:t>C. YES, I CAN’T</a:t>
            </a:r>
            <a:br>
              <a:rPr lang="tr-TR" dirty="0" smtClean="0"/>
            </a:br>
            <a:r>
              <a:rPr lang="tr-TR" dirty="0" smtClean="0"/>
              <a:t>D. YES, I CAN</a:t>
            </a:r>
            <a:endParaRPr lang="tr-TR" dirty="0"/>
          </a:p>
        </p:txBody>
      </p:sp>
      <p:pic>
        <p:nvPicPr>
          <p:cNvPr id="13314" name="Picture 2" descr="C:\Users\WİN 7\Desktop\TN_boy-playing-drumset-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3643338" cy="3157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3643314"/>
            <a:ext cx="8229600" cy="2797172"/>
          </a:xfrm>
        </p:spPr>
        <p:txBody>
          <a:bodyPr>
            <a:normAutofit/>
          </a:bodyPr>
          <a:lstStyle/>
          <a:p>
            <a:r>
              <a:rPr lang="tr-TR" dirty="0" smtClean="0"/>
              <a:t>A. THEY CAN JUMP</a:t>
            </a:r>
            <a:br>
              <a:rPr lang="tr-TR" dirty="0" smtClean="0"/>
            </a:br>
            <a:r>
              <a:rPr lang="tr-TR" dirty="0" smtClean="0"/>
              <a:t>B. THEY CAN FLY</a:t>
            </a:r>
            <a:br>
              <a:rPr lang="tr-TR" dirty="0" smtClean="0"/>
            </a:br>
            <a:r>
              <a:rPr lang="tr-TR" dirty="0" smtClean="0"/>
              <a:t>C. SHE CAN JUMP</a:t>
            </a:r>
            <a:br>
              <a:rPr lang="tr-TR" dirty="0" smtClean="0"/>
            </a:br>
            <a:r>
              <a:rPr lang="tr-TR" dirty="0" smtClean="0"/>
              <a:t>D. THEY CAN RUN</a:t>
            </a:r>
            <a:endParaRPr lang="tr-TR" dirty="0"/>
          </a:p>
        </p:txBody>
      </p:sp>
      <p:pic>
        <p:nvPicPr>
          <p:cNvPr id="15362" name="Picture 2" descr="C:\Users\WİN 7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5072098" cy="337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HE IS RONALDO.</a:t>
            </a:r>
            <a:br>
              <a:rPr lang="tr-TR" b="1" dirty="0" smtClean="0"/>
            </a:br>
            <a:r>
              <a:rPr lang="tr-TR" b="1" dirty="0" smtClean="0"/>
              <a:t>IT IS ....... CAR.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IT</a:t>
            </a:r>
            <a:br>
              <a:rPr lang="tr-TR" dirty="0" smtClean="0"/>
            </a:br>
            <a:r>
              <a:rPr lang="tr-TR" dirty="0" smtClean="0"/>
              <a:t>B. </a:t>
            </a:r>
            <a:r>
              <a:rPr lang="tr-TR" dirty="0" smtClean="0"/>
              <a:t>HIS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C. HER</a:t>
            </a:r>
            <a:br>
              <a:rPr lang="tr-TR" dirty="0" smtClean="0"/>
            </a:br>
            <a:r>
              <a:rPr lang="tr-TR" dirty="0" smtClean="0"/>
              <a:t>D. HE</a:t>
            </a:r>
            <a:endParaRPr lang="tr-TR" dirty="0"/>
          </a:p>
        </p:txBody>
      </p:sp>
      <p:pic>
        <p:nvPicPr>
          <p:cNvPr id="16386" name="Picture 2" descr="C:\Users\WİN 7\Desktop\uncut_page_bugatti-veyron_047492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1" y="4286256"/>
            <a:ext cx="4514851" cy="2381244"/>
          </a:xfrm>
          <a:prstGeom prst="rect">
            <a:avLst/>
          </a:prstGeom>
          <a:noFill/>
        </p:spPr>
      </p:pic>
      <p:pic>
        <p:nvPicPr>
          <p:cNvPr id="16387" name="Picture 3" descr="C:\Users\WİN 7\Desktop\22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3857652" cy="240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SHE IS TINA.</a:t>
            </a:r>
            <a:br>
              <a:rPr lang="tr-TR" b="1" dirty="0" smtClean="0"/>
            </a:br>
            <a:r>
              <a:rPr lang="tr-TR" b="1" dirty="0" smtClean="0"/>
              <a:t>IT IS ............... SCHOOL BAG.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SHE</a:t>
            </a:r>
            <a:br>
              <a:rPr lang="tr-TR" dirty="0" smtClean="0"/>
            </a:br>
            <a:r>
              <a:rPr lang="tr-TR" dirty="0" smtClean="0"/>
              <a:t>B. HE</a:t>
            </a:r>
            <a:br>
              <a:rPr lang="tr-TR" dirty="0" smtClean="0"/>
            </a:br>
            <a:r>
              <a:rPr lang="tr-TR" dirty="0" smtClean="0"/>
              <a:t>D. HIS</a:t>
            </a:r>
            <a:br>
              <a:rPr lang="tr-TR" dirty="0" smtClean="0"/>
            </a:br>
            <a:r>
              <a:rPr lang="tr-TR" dirty="0" smtClean="0"/>
              <a:t>D. HER</a:t>
            </a:r>
            <a:endParaRPr lang="tr-TR" dirty="0"/>
          </a:p>
        </p:txBody>
      </p:sp>
      <p:pic>
        <p:nvPicPr>
          <p:cNvPr id="17410" name="Picture 2" descr="C:\Users\WİN 7\Desktop\cartoon-girl-clip-art-4120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3"/>
            <a:ext cx="3286148" cy="4491069"/>
          </a:xfrm>
          <a:prstGeom prst="rect">
            <a:avLst/>
          </a:prstGeom>
          <a:noFill/>
        </p:spPr>
      </p:pic>
      <p:pic>
        <p:nvPicPr>
          <p:cNvPr id="17411" name="Picture 3" descr="C:\Users\WİN 7\Desktop\Girls-School-Bag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62" y="2500306"/>
            <a:ext cx="342905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WE ARE TIM AND TOM.</a:t>
            </a:r>
            <a:br>
              <a:rPr lang="tr-TR" b="1" dirty="0" smtClean="0"/>
            </a:br>
            <a:r>
              <a:rPr lang="tr-TR" b="1" dirty="0" smtClean="0"/>
              <a:t>HE IS ....... FATHER.</a:t>
            </a:r>
            <a:br>
              <a:rPr lang="tr-TR" b="1" dirty="0" smtClean="0"/>
            </a:br>
            <a:r>
              <a:rPr lang="tr-TR" dirty="0" smtClean="0"/>
              <a:t>A. OUR</a:t>
            </a:r>
            <a:br>
              <a:rPr lang="tr-TR" dirty="0" smtClean="0"/>
            </a:br>
            <a:r>
              <a:rPr lang="tr-TR" dirty="0" smtClean="0"/>
              <a:t>B. WE</a:t>
            </a:r>
            <a:br>
              <a:rPr lang="tr-TR" dirty="0" smtClean="0"/>
            </a:br>
            <a:r>
              <a:rPr lang="tr-TR" dirty="0" smtClean="0"/>
              <a:t>C. HE</a:t>
            </a:r>
            <a:br>
              <a:rPr lang="tr-TR" dirty="0" smtClean="0"/>
            </a:br>
            <a:r>
              <a:rPr lang="tr-TR" dirty="0" smtClean="0"/>
              <a:t>D. HIS</a:t>
            </a:r>
            <a:endParaRPr lang="tr-TR" dirty="0"/>
          </a:p>
        </p:txBody>
      </p:sp>
      <p:pic>
        <p:nvPicPr>
          <p:cNvPr id="18434" name="Picture 2" descr="C:\Users\WİN 7\Desktop\twin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810000" cy="2571750"/>
          </a:xfrm>
          <a:prstGeom prst="rect">
            <a:avLst/>
          </a:prstGeom>
          <a:noFill/>
        </p:spPr>
      </p:pic>
      <p:pic>
        <p:nvPicPr>
          <p:cNvPr id="18435" name="Picture 3" descr="C:\Users\WİN 7\Desktop\tim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307183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IT IS A DOLPHIN. </a:t>
            </a:r>
            <a:br>
              <a:rPr lang="tr-TR" b="1" dirty="0" smtClean="0"/>
            </a:br>
            <a:r>
              <a:rPr lang="tr-TR" b="1" dirty="0" smtClean="0"/>
              <a:t>....... CAN’T FLY BUT ....... CAN SWIM</a:t>
            </a:r>
            <a:br>
              <a:rPr lang="tr-TR" b="1" dirty="0" smtClean="0"/>
            </a:br>
            <a:r>
              <a:rPr lang="tr-TR" dirty="0" smtClean="0"/>
              <a:t>A. IT / ITS</a:t>
            </a:r>
            <a:br>
              <a:rPr lang="tr-TR" dirty="0" smtClean="0"/>
            </a:br>
            <a:r>
              <a:rPr lang="tr-TR" dirty="0" smtClean="0"/>
              <a:t>B. IT /IT</a:t>
            </a:r>
            <a:br>
              <a:rPr lang="tr-TR" dirty="0" smtClean="0"/>
            </a:br>
            <a:r>
              <a:rPr lang="tr-TR" dirty="0" smtClean="0"/>
              <a:t>C. ITS / IT</a:t>
            </a:r>
            <a:br>
              <a:rPr lang="tr-TR" dirty="0" smtClean="0"/>
            </a:br>
            <a:r>
              <a:rPr lang="tr-TR" dirty="0" smtClean="0"/>
              <a:t>D. IT / SHE</a:t>
            </a:r>
            <a:endParaRPr lang="tr-TR" b="1" dirty="0"/>
          </a:p>
        </p:txBody>
      </p:sp>
      <p:pic>
        <p:nvPicPr>
          <p:cNvPr id="19458" name="Picture 2" descr="C:\Users\WİN 7\Desktop\460a3e9d914be2f12912902540b5d9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261915" cy="4311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IT CAN SPEAK...... IT CAN FLY</a:t>
            </a:r>
            <a:br>
              <a:rPr lang="tr-TR" b="1" dirty="0" smtClean="0"/>
            </a:br>
            <a:r>
              <a:rPr lang="tr-TR" dirty="0" smtClean="0"/>
              <a:t>A. AND</a:t>
            </a:r>
            <a:br>
              <a:rPr lang="tr-TR" dirty="0" smtClean="0"/>
            </a:br>
            <a:r>
              <a:rPr lang="tr-TR" dirty="0" smtClean="0"/>
              <a:t>B. BUT</a:t>
            </a:r>
            <a:br>
              <a:rPr lang="tr-TR" dirty="0" smtClean="0"/>
            </a:br>
            <a:r>
              <a:rPr lang="tr-TR" dirty="0" smtClean="0"/>
              <a:t>C. WHAT</a:t>
            </a:r>
            <a:br>
              <a:rPr lang="tr-TR" dirty="0" smtClean="0"/>
            </a:br>
            <a:r>
              <a:rPr lang="tr-TR" dirty="0" smtClean="0"/>
              <a:t>D. HOT</a:t>
            </a:r>
            <a:endParaRPr lang="tr-TR" dirty="0"/>
          </a:p>
        </p:txBody>
      </p:sp>
      <p:pic>
        <p:nvPicPr>
          <p:cNvPr id="20482" name="Picture 2" descr="C:\Users\WİN 7\Desktop\parr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429024" cy="3429024"/>
          </a:xfrm>
          <a:prstGeom prst="rect">
            <a:avLst/>
          </a:prstGeom>
          <a:noFill/>
        </p:spPr>
      </p:pic>
      <p:pic>
        <p:nvPicPr>
          <p:cNvPr id="20483" name="Picture 3" descr="C:\Users\WİN 7\Desktop\no-parrots-2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15108">
            <a:off x="2021619" y="5029653"/>
            <a:ext cx="17399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........... ARE MY PARENT</a:t>
            </a:r>
            <a:r>
              <a:rPr lang="tr-TR" b="1" dirty="0" smtClean="0">
                <a:solidFill>
                  <a:srgbClr val="FF0000"/>
                </a:solidFill>
              </a:rPr>
              <a:t>S.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dirty="0" smtClean="0"/>
              <a:t> A. HE</a:t>
            </a:r>
            <a:br>
              <a:rPr lang="tr-TR" dirty="0" smtClean="0"/>
            </a:br>
            <a:r>
              <a:rPr lang="tr-TR" dirty="0" smtClean="0"/>
              <a:t>B. SHE</a:t>
            </a:r>
            <a:br>
              <a:rPr lang="tr-TR" dirty="0" smtClean="0"/>
            </a:br>
            <a:r>
              <a:rPr lang="tr-TR" dirty="0" smtClean="0"/>
              <a:t>C. THEY</a:t>
            </a:r>
            <a:br>
              <a:rPr lang="tr-TR" dirty="0" smtClean="0"/>
            </a:br>
            <a:r>
              <a:rPr lang="tr-TR" dirty="0" smtClean="0"/>
              <a:t>D. WE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3794" name="Picture 2" descr="C:\Users\WİN 7\Desktop\indi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429000"/>
            <a:ext cx="4857784" cy="320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IT CAN WALK..... IT CAN’T JUMP.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BUT</a:t>
            </a:r>
            <a:br>
              <a:rPr lang="tr-TR" dirty="0" smtClean="0"/>
            </a:br>
            <a:r>
              <a:rPr lang="tr-TR" dirty="0" smtClean="0"/>
              <a:t>B. AND</a:t>
            </a:r>
            <a:br>
              <a:rPr lang="tr-TR" dirty="0" smtClean="0"/>
            </a:br>
            <a:r>
              <a:rPr lang="tr-TR" dirty="0" smtClean="0"/>
              <a:t>C. IT</a:t>
            </a:r>
            <a:br>
              <a:rPr lang="tr-TR" dirty="0" smtClean="0"/>
            </a:br>
            <a:r>
              <a:rPr lang="tr-TR" dirty="0" smtClean="0"/>
              <a:t>D. SHE</a:t>
            </a:r>
            <a:endParaRPr lang="tr-TR" dirty="0"/>
          </a:p>
        </p:txBody>
      </p:sp>
      <p:pic>
        <p:nvPicPr>
          <p:cNvPr id="21506" name="Picture 2" descr="C:\Users\WİN 7\Desktop\EyeForAnEleph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14752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IT CAN ...... ........</a:t>
            </a:r>
            <a:br>
              <a:rPr lang="tr-TR" b="1" dirty="0" smtClean="0"/>
            </a:br>
            <a:r>
              <a:rPr lang="tr-TR" dirty="0" smtClean="0"/>
              <a:t>A. SWIM FAST</a:t>
            </a:r>
            <a:br>
              <a:rPr lang="tr-TR" dirty="0" smtClean="0"/>
            </a:br>
            <a:r>
              <a:rPr lang="tr-TR" dirty="0" smtClean="0"/>
              <a:t>B. READ FAST</a:t>
            </a:r>
            <a:br>
              <a:rPr lang="tr-TR" dirty="0" smtClean="0"/>
            </a:br>
            <a:r>
              <a:rPr lang="tr-TR" dirty="0" smtClean="0"/>
              <a:t>C. RUN FAST</a:t>
            </a:r>
            <a:br>
              <a:rPr lang="tr-TR" dirty="0" smtClean="0"/>
            </a:br>
            <a:r>
              <a:rPr lang="tr-TR" dirty="0" smtClean="0"/>
              <a:t>D. PLAY FOOTBALL</a:t>
            </a:r>
            <a:endParaRPr lang="tr-TR" dirty="0"/>
          </a:p>
        </p:txBody>
      </p:sp>
      <p:pic>
        <p:nvPicPr>
          <p:cNvPr id="22530" name="Picture 2" descr="C:\Users\WİN 7\Desktop\rabbit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11347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r>
              <a:rPr lang="tr-TR" b="1" dirty="0" smtClean="0"/>
              <a:t>IT IS ....... SKIRT.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SHE</a:t>
            </a:r>
            <a:br>
              <a:rPr lang="tr-TR" dirty="0" smtClean="0"/>
            </a:br>
            <a:r>
              <a:rPr lang="tr-TR" dirty="0" smtClean="0"/>
              <a:t>B. HE</a:t>
            </a:r>
            <a:br>
              <a:rPr lang="tr-TR" dirty="0" smtClean="0"/>
            </a:br>
            <a:r>
              <a:rPr lang="tr-TR" dirty="0" smtClean="0"/>
              <a:t>C. HER</a:t>
            </a:r>
            <a:br>
              <a:rPr lang="tr-TR" dirty="0" smtClean="0"/>
            </a:br>
            <a:r>
              <a:rPr lang="tr-TR" dirty="0" smtClean="0"/>
              <a:t>D. HIS</a:t>
            </a:r>
            <a:endParaRPr lang="tr-TR" dirty="0"/>
          </a:p>
        </p:txBody>
      </p:sp>
      <p:pic>
        <p:nvPicPr>
          <p:cNvPr id="23554" name="Picture 2" descr="C:\Users\WİN 7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31759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THIS IS ........ CAGE</a:t>
            </a:r>
            <a:br>
              <a:rPr lang="tr-TR" b="1" dirty="0" smtClean="0"/>
            </a:br>
            <a:r>
              <a:rPr lang="tr-TR" dirty="0" smtClean="0"/>
              <a:t>A. HE</a:t>
            </a:r>
            <a:br>
              <a:rPr lang="tr-TR" dirty="0" smtClean="0"/>
            </a:br>
            <a:r>
              <a:rPr lang="tr-TR" dirty="0" smtClean="0"/>
              <a:t>B. HER</a:t>
            </a:r>
            <a:br>
              <a:rPr lang="tr-TR" dirty="0" smtClean="0"/>
            </a:br>
            <a:r>
              <a:rPr lang="tr-TR" dirty="0" smtClean="0"/>
              <a:t>C. ITS</a:t>
            </a:r>
            <a:br>
              <a:rPr lang="tr-TR" dirty="0" smtClean="0"/>
            </a:br>
            <a:r>
              <a:rPr lang="tr-TR" dirty="0" smtClean="0"/>
              <a:t>D. IT</a:t>
            </a:r>
            <a:endParaRPr lang="tr-TR" dirty="0"/>
          </a:p>
        </p:txBody>
      </p:sp>
      <p:pic>
        <p:nvPicPr>
          <p:cNvPr id="24578" name="Picture 2" descr="C:\Users\WİN 7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THIS IS ...... CAR.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HIS</a:t>
            </a:r>
            <a:br>
              <a:rPr lang="tr-TR" dirty="0" smtClean="0"/>
            </a:br>
            <a:r>
              <a:rPr lang="tr-TR" dirty="0" smtClean="0"/>
              <a:t>B. HE</a:t>
            </a:r>
            <a:br>
              <a:rPr lang="tr-TR" dirty="0" smtClean="0"/>
            </a:br>
            <a:r>
              <a:rPr lang="tr-TR" dirty="0" smtClean="0"/>
              <a:t>S. SHE</a:t>
            </a:r>
            <a:br>
              <a:rPr lang="tr-TR" dirty="0" smtClean="0"/>
            </a:br>
            <a:r>
              <a:rPr lang="tr-TR" dirty="0" smtClean="0"/>
              <a:t>D. HER</a:t>
            </a:r>
            <a:endParaRPr lang="tr-TR" dirty="0"/>
          </a:p>
        </p:txBody>
      </p:sp>
      <p:pic>
        <p:nvPicPr>
          <p:cNvPr id="25602" name="Picture 2" descr="C:\Users\WİN 7\Desktop\Formula-Car-Red-1331-13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714752"/>
            <a:ext cx="4500594" cy="2902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THEY ARE JESSICA AND SALLY.</a:t>
            </a:r>
            <a:br>
              <a:rPr lang="tr-TR" b="1" dirty="0" smtClean="0"/>
            </a:br>
            <a:r>
              <a:rPr lang="tr-TR" b="1" dirty="0" smtClean="0"/>
              <a:t>THIS IS ...... HOUSE.</a:t>
            </a:r>
            <a:br>
              <a:rPr lang="tr-TR" b="1" dirty="0" smtClean="0"/>
            </a:br>
            <a:r>
              <a:rPr lang="tr-TR" dirty="0" smtClean="0"/>
              <a:t>A. HER</a:t>
            </a:r>
            <a:br>
              <a:rPr lang="tr-TR" dirty="0" smtClean="0"/>
            </a:br>
            <a:r>
              <a:rPr lang="tr-TR" dirty="0" smtClean="0"/>
              <a:t>B. SHE</a:t>
            </a:r>
            <a:br>
              <a:rPr lang="tr-TR" dirty="0" smtClean="0"/>
            </a:br>
            <a:r>
              <a:rPr lang="tr-TR" dirty="0" smtClean="0"/>
              <a:t>C. THEY</a:t>
            </a:r>
            <a:br>
              <a:rPr lang="tr-TR" dirty="0" smtClean="0"/>
            </a:br>
            <a:r>
              <a:rPr lang="tr-TR" dirty="0" smtClean="0"/>
              <a:t>D. THEIR</a:t>
            </a:r>
            <a:endParaRPr lang="tr-TR" dirty="0"/>
          </a:p>
        </p:txBody>
      </p:sp>
      <p:pic>
        <p:nvPicPr>
          <p:cNvPr id="26626" name="Picture 2" descr="C:\Users\WİN 7\Desktop\xcgo7zyo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2243138" cy="2179638"/>
          </a:xfrm>
          <a:prstGeom prst="rect">
            <a:avLst/>
          </a:prstGeom>
          <a:noFill/>
        </p:spPr>
      </p:pic>
      <p:pic>
        <p:nvPicPr>
          <p:cNvPr id="26627" name="Picture 3" descr="C:\Users\WİN 7\Desktop\LcdjMRyL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5" y="4357694"/>
            <a:ext cx="339438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 CAN’T WALK.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D.</a:t>
            </a:r>
            <a:endParaRPr lang="tr-TR" dirty="0"/>
          </a:p>
        </p:txBody>
      </p:sp>
      <p:pic>
        <p:nvPicPr>
          <p:cNvPr id="27650" name="Picture 2" descr="C:\Users\WİN 7\Desktop\parr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2214578" cy="1670047"/>
          </a:xfrm>
          <a:prstGeom prst="rect">
            <a:avLst/>
          </a:prstGeom>
          <a:noFill/>
        </p:spPr>
      </p:pic>
      <p:pic>
        <p:nvPicPr>
          <p:cNvPr id="27651" name="Picture 3" descr="C:\Users\WİN 7\Desktop\EyeForAnEleph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2500306"/>
            <a:ext cx="1928826" cy="1629456"/>
          </a:xfrm>
          <a:prstGeom prst="rect">
            <a:avLst/>
          </a:prstGeom>
          <a:noFill/>
        </p:spPr>
      </p:pic>
      <p:pic>
        <p:nvPicPr>
          <p:cNvPr id="27652" name="Picture 4" descr="C:\Users\WİN 7\Desktop\rabbit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14818"/>
            <a:ext cx="2000264" cy="1206833"/>
          </a:xfrm>
          <a:prstGeom prst="rect">
            <a:avLst/>
          </a:prstGeom>
          <a:noFill/>
        </p:spPr>
      </p:pic>
      <p:pic>
        <p:nvPicPr>
          <p:cNvPr id="27653" name="Picture 5" descr="C:\Users\WİN 7\Desktop\snake-clip-art-snake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572140"/>
            <a:ext cx="2214578" cy="1149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tr-TR" b="1" dirty="0" smtClean="0"/>
              <a:t>I LIKE COLLECTING COINS.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>A.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B.</a:t>
            </a:r>
            <a:endParaRPr lang="tr-TR" dirty="0"/>
          </a:p>
        </p:txBody>
      </p:sp>
      <p:pic>
        <p:nvPicPr>
          <p:cNvPr id="28674" name="Picture 2" descr="C:\Users\WİN 7\Desktop\2fish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1"/>
            <a:ext cx="3429024" cy="2206005"/>
          </a:xfrm>
          <a:prstGeom prst="rect">
            <a:avLst/>
          </a:prstGeom>
          <a:noFill/>
        </p:spPr>
      </p:pic>
      <p:pic>
        <p:nvPicPr>
          <p:cNvPr id="28675" name="Picture 3" descr="C:\Users\WİN 7\Desktop\Pound-Coins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3543276" cy="235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tr-TR" b="1" dirty="0" smtClean="0"/>
              <a:t>I CAN SING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</a:t>
            </a:r>
            <a:br>
              <a:rPr lang="tr-TR" dirty="0" smtClean="0"/>
            </a:br>
            <a:r>
              <a:rPr lang="tr-TR" dirty="0" smtClean="0"/>
              <a:t>       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B.</a:t>
            </a:r>
            <a:endParaRPr lang="tr-TR" dirty="0"/>
          </a:p>
        </p:txBody>
      </p:sp>
      <p:pic>
        <p:nvPicPr>
          <p:cNvPr id="29698" name="Picture 2" descr="C:\Users\WİN 7\Desktop\micro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857364"/>
            <a:ext cx="2071702" cy="2071702"/>
          </a:xfrm>
          <a:prstGeom prst="rect">
            <a:avLst/>
          </a:prstGeom>
          <a:noFill/>
        </p:spPr>
      </p:pic>
      <p:pic>
        <p:nvPicPr>
          <p:cNvPr id="29699" name="Picture 3" descr="C:\Users\WİN 7\Desktop\tennis-rackets-from-prince-the-O3-speedport-series-tennis-racket-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77957">
            <a:off x="5523693" y="4312852"/>
            <a:ext cx="1862128" cy="219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tr-TR" b="1" dirty="0" smtClean="0"/>
              <a:t>I CAN COOK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B.</a:t>
            </a:r>
            <a:endParaRPr lang="tr-TR" dirty="0"/>
          </a:p>
        </p:txBody>
      </p:sp>
      <p:pic>
        <p:nvPicPr>
          <p:cNvPr id="30722" name="Picture 2" descr="C:\Users\WİN 7\Desktop\252-1000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096558" cy="1660529"/>
          </a:xfrm>
          <a:prstGeom prst="rect">
            <a:avLst/>
          </a:prstGeom>
          <a:noFill/>
        </p:spPr>
      </p:pic>
      <p:pic>
        <p:nvPicPr>
          <p:cNvPr id="30723" name="Picture 3" descr="C:\Users\WİN 7\Desktop\z_0GB840510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107157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HELLO! .......... AM HAKAN.</a:t>
            </a:r>
            <a:br>
              <a:rPr lang="tr-TR" b="1" dirty="0" smtClean="0"/>
            </a:br>
            <a:r>
              <a:rPr lang="tr-TR" dirty="0" smtClean="0"/>
              <a:t> A. HE</a:t>
            </a:r>
            <a:br>
              <a:rPr lang="tr-TR" dirty="0" smtClean="0"/>
            </a:br>
            <a:r>
              <a:rPr lang="tr-TR" dirty="0" smtClean="0"/>
              <a:t>B. I</a:t>
            </a:r>
            <a:br>
              <a:rPr lang="tr-TR" dirty="0" smtClean="0"/>
            </a:br>
            <a:r>
              <a:rPr lang="tr-TR" dirty="0" smtClean="0"/>
              <a:t>C. THEY</a:t>
            </a:r>
            <a:br>
              <a:rPr lang="tr-TR" dirty="0" smtClean="0"/>
            </a:br>
            <a:r>
              <a:rPr lang="tr-TR" dirty="0" smtClean="0"/>
              <a:t>D. WE</a:t>
            </a:r>
            <a:endParaRPr lang="tr-TR" dirty="0"/>
          </a:p>
        </p:txBody>
      </p:sp>
      <p:pic>
        <p:nvPicPr>
          <p:cNvPr id="36866" name="Picture 2" descr="C:\Users\WİN 7\Desktop\calhanog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2"/>
            <a:ext cx="5171091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tr-TR" b="1" dirty="0" smtClean="0"/>
              <a:t>SHE IS MY HEROINE</a:t>
            </a:r>
            <a:br>
              <a:rPr lang="tr-TR" b="1" dirty="0" smtClean="0"/>
            </a:br>
            <a:r>
              <a:rPr lang="tr-TR" dirty="0" smtClean="0"/>
              <a:t>A.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1746" name="Picture 2" descr="C:\Users\WİN 7\Desktop\KimPossib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5" y="1714488"/>
            <a:ext cx="2714645" cy="2143140"/>
          </a:xfrm>
          <a:prstGeom prst="rect">
            <a:avLst/>
          </a:prstGeom>
          <a:noFill/>
        </p:spPr>
      </p:pic>
      <p:pic>
        <p:nvPicPr>
          <p:cNvPr id="31747" name="Picture 3" descr="C:\Users\WİN 7\Desktop\batman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14818"/>
            <a:ext cx="397933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16" y="5357826"/>
            <a:ext cx="2014494" cy="1143000"/>
          </a:xfrm>
        </p:spPr>
        <p:txBody>
          <a:bodyPr/>
          <a:lstStyle/>
          <a:p>
            <a:r>
              <a:rPr lang="tr-TR" b="1" dirty="0" smtClean="0"/>
              <a:t>zB2016</a:t>
            </a:r>
            <a:endParaRPr lang="tr-T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ECE: WHAT IS ...... NAME?</a:t>
            </a:r>
            <a:br>
              <a:rPr lang="tr-TR" b="1" dirty="0" smtClean="0"/>
            </a:br>
            <a:r>
              <a:rPr lang="tr-TR" b="1" dirty="0" smtClean="0"/>
              <a:t>ERAY: MY NAME IS ERAY.</a:t>
            </a:r>
            <a:br>
              <a:rPr lang="tr-TR" b="1" dirty="0" smtClean="0"/>
            </a:br>
            <a:r>
              <a:rPr lang="tr-TR" dirty="0" smtClean="0"/>
              <a:t>A. MY</a:t>
            </a:r>
            <a:br>
              <a:rPr lang="tr-TR" dirty="0" smtClean="0"/>
            </a:br>
            <a:r>
              <a:rPr lang="tr-TR" dirty="0" smtClean="0"/>
              <a:t>B. YOUR</a:t>
            </a:r>
            <a:br>
              <a:rPr lang="tr-TR" dirty="0" smtClean="0"/>
            </a:br>
            <a:r>
              <a:rPr lang="tr-TR" dirty="0" smtClean="0"/>
              <a:t>C. HIS</a:t>
            </a:r>
            <a:br>
              <a:rPr lang="tr-TR" dirty="0" smtClean="0"/>
            </a:br>
            <a:r>
              <a:rPr lang="tr-TR" dirty="0" smtClean="0"/>
              <a:t>D. OUR</a:t>
            </a:r>
            <a:endParaRPr lang="tr-TR" dirty="0"/>
          </a:p>
        </p:txBody>
      </p:sp>
      <p:pic>
        <p:nvPicPr>
          <p:cNvPr id="37890" name="Picture 2" descr="C:\Users\WİN 7\Desktop\hmpro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166126" cy="370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r>
              <a:rPr lang="tr-TR" b="1" dirty="0" smtClean="0"/>
              <a:t>THIS IS .......... BICYCLE.</a:t>
            </a:r>
            <a:br>
              <a:rPr lang="tr-TR" b="1" dirty="0" smtClean="0"/>
            </a:br>
            <a:r>
              <a:rPr lang="tr-TR" dirty="0" smtClean="0"/>
              <a:t>A. I</a:t>
            </a:r>
            <a:br>
              <a:rPr lang="tr-TR" dirty="0" smtClean="0"/>
            </a:br>
            <a:r>
              <a:rPr lang="tr-TR" dirty="0" smtClean="0"/>
              <a:t>B. SHE</a:t>
            </a:r>
            <a:br>
              <a:rPr lang="tr-TR" dirty="0" smtClean="0"/>
            </a:br>
            <a:r>
              <a:rPr lang="tr-TR" dirty="0" smtClean="0"/>
              <a:t>C. THEY</a:t>
            </a:r>
            <a:br>
              <a:rPr lang="tr-TR" dirty="0" smtClean="0"/>
            </a:br>
            <a:r>
              <a:rPr lang="tr-TR" dirty="0" smtClean="0"/>
              <a:t>D. MY</a:t>
            </a:r>
            <a:endParaRPr lang="tr-TR" dirty="0"/>
          </a:p>
        </p:txBody>
      </p:sp>
      <p:pic>
        <p:nvPicPr>
          <p:cNvPr id="32770" name="Picture 2" descr="C:\Users\WİN 7\Desktop\interestingbikes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28"/>
            <a:ext cx="5969000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35719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THIS IS JACK’S BROTHER.</a:t>
            </a:r>
            <a:br>
              <a:rPr lang="tr-TR" b="1" dirty="0" smtClean="0"/>
            </a:br>
            <a:r>
              <a:rPr lang="tr-TR" b="1" dirty="0" smtClean="0"/>
              <a:t>............... NAME IS JOHN.</a:t>
            </a:r>
            <a:br>
              <a:rPr lang="tr-TR" b="1" dirty="0" smtClean="0"/>
            </a:br>
            <a:r>
              <a:rPr lang="tr-TR" dirty="0" smtClean="0"/>
              <a:t>A. THEY</a:t>
            </a:r>
            <a:br>
              <a:rPr lang="tr-TR" dirty="0" smtClean="0"/>
            </a:br>
            <a:r>
              <a:rPr lang="tr-TR" dirty="0" smtClean="0"/>
              <a:t>B. HIS</a:t>
            </a:r>
            <a:br>
              <a:rPr lang="tr-TR" dirty="0" smtClean="0"/>
            </a:br>
            <a:r>
              <a:rPr lang="tr-TR" dirty="0" smtClean="0"/>
              <a:t>C. HE</a:t>
            </a:r>
            <a:br>
              <a:rPr lang="tr-TR" dirty="0" smtClean="0"/>
            </a:br>
            <a:r>
              <a:rPr lang="tr-TR" dirty="0" smtClean="0"/>
              <a:t>D. THEIR</a:t>
            </a:r>
            <a:endParaRPr lang="tr-TR" dirty="0"/>
          </a:p>
        </p:txBody>
      </p:sp>
      <p:pic>
        <p:nvPicPr>
          <p:cNvPr id="38914" name="Picture 2" descr="C:\Users\WİN 7\Desktop\fft99_mf101199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333750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KAAN: HOW OLD ARE .......?</a:t>
            </a:r>
            <a:br>
              <a:rPr lang="tr-TR" b="1" dirty="0" smtClean="0"/>
            </a:br>
            <a:r>
              <a:rPr lang="tr-TR" b="1" dirty="0" smtClean="0"/>
              <a:t>FATİH: ..... AM NINE YEARS OLD.</a:t>
            </a:r>
            <a:br>
              <a:rPr lang="tr-TR" b="1" dirty="0" smtClean="0"/>
            </a:br>
            <a:r>
              <a:rPr lang="tr-TR" dirty="0" smtClean="0"/>
              <a:t>A.YOU/MY</a:t>
            </a:r>
            <a:br>
              <a:rPr lang="tr-TR" dirty="0" smtClean="0"/>
            </a:br>
            <a:r>
              <a:rPr lang="tr-TR" dirty="0" smtClean="0"/>
              <a:t>B. YOUR / I</a:t>
            </a:r>
            <a:br>
              <a:rPr lang="tr-TR" dirty="0" smtClean="0"/>
            </a:br>
            <a:r>
              <a:rPr lang="tr-TR" dirty="0" smtClean="0"/>
              <a:t>C. YOU / I</a:t>
            </a:r>
            <a:br>
              <a:rPr lang="tr-TR" dirty="0" smtClean="0"/>
            </a:br>
            <a:r>
              <a:rPr lang="tr-TR" dirty="0" smtClean="0"/>
              <a:t>D. YOUR / MY</a:t>
            </a:r>
            <a:endParaRPr lang="tr-TR" dirty="0"/>
          </a:p>
        </p:txBody>
      </p:sp>
      <p:pic>
        <p:nvPicPr>
          <p:cNvPr id="39938" name="Picture 2" descr="C:\Users\WİN 7\Desktop\hmp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2760266" cy="392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tr-TR" b="1" dirty="0" smtClean="0"/>
              <a:t>WE ARE OZAN AND EFE.</a:t>
            </a:r>
            <a:br>
              <a:rPr lang="tr-TR" b="1" dirty="0" smtClean="0"/>
            </a:br>
            <a:r>
              <a:rPr lang="tr-TR" b="1" dirty="0" smtClean="0"/>
              <a:t>THIS IS ...... BIRD BONCUK</a:t>
            </a:r>
            <a:br>
              <a:rPr lang="tr-TR" b="1" dirty="0" smtClean="0"/>
            </a:br>
            <a:r>
              <a:rPr lang="tr-TR" dirty="0" smtClean="0"/>
              <a:t>A. OUR</a:t>
            </a:r>
            <a:br>
              <a:rPr lang="tr-TR" dirty="0" smtClean="0"/>
            </a:br>
            <a:r>
              <a:rPr lang="tr-TR" dirty="0" smtClean="0"/>
              <a:t>B. WE</a:t>
            </a:r>
            <a:br>
              <a:rPr lang="tr-TR" dirty="0" smtClean="0"/>
            </a:br>
            <a:r>
              <a:rPr lang="tr-TR" dirty="0" smtClean="0"/>
              <a:t>C. SHE</a:t>
            </a:r>
            <a:br>
              <a:rPr lang="tr-TR" dirty="0" smtClean="0"/>
            </a:br>
            <a:r>
              <a:rPr lang="tr-TR" dirty="0" smtClean="0"/>
              <a:t>D. IT</a:t>
            </a:r>
            <a:endParaRPr lang="tr-TR" dirty="0"/>
          </a:p>
        </p:txBody>
      </p:sp>
      <p:pic>
        <p:nvPicPr>
          <p:cNvPr id="14338" name="Picture 2" descr="C:\Users\WİN 7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2357454" cy="3951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207</Words>
  <PresentationFormat>Ekran Gösterisi (4:3)</PresentationFormat>
  <Paragraphs>41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............ IS MY BROTHER. A. HE B. SHE C. THEY D. WE</vt:lpstr>
      <vt:lpstr>........... IS MY SISTER.  A. HE B. SHE C. THEY D. WE</vt:lpstr>
      <vt:lpstr>........... ARE MY PARENTS.  A. HE B. SHE C. THEY D. WE</vt:lpstr>
      <vt:lpstr>HELLO! .......... AM HAKAN.  A. HE B. I C. THEY D. WE</vt:lpstr>
      <vt:lpstr>ECE: WHAT IS ...... NAME? ERAY: MY NAME IS ERAY. A. MY B. YOUR C. HIS D. OUR</vt:lpstr>
      <vt:lpstr>THIS IS .......... BICYCLE. A. I B. SHE C. THEY D. MY</vt:lpstr>
      <vt:lpstr>THIS IS JACK’S BROTHER. ............... NAME IS JOHN. A. THEY B. HIS C. HE D. THEIR</vt:lpstr>
      <vt:lpstr>KAAN: HOW OLD ARE .......? FATİH: ..... AM NINE YEARS OLD. A.YOU/MY B. YOUR / I C. YOU / I D. YOUR / MY</vt:lpstr>
      <vt:lpstr>WE ARE OZAN AND EFE. THIS IS ...... BIRD BONCUK A. OUR B. WE C. SHE D. IT</vt:lpstr>
      <vt:lpstr>THEY ARE MY FRIENDS. ........... NAMES ARE LINDA AND SUE. A. THEY B. SHE C. THEIR D. HER</vt:lpstr>
      <vt:lpstr>......... CAN PLAY TENNIS A. I B HER C. HIS D. ITS</vt:lpstr>
      <vt:lpstr>THIS IS MY TURTLE. ............. NAME IS LEONARDO. A. IT B. ITS C. HE D. OUR</vt:lpstr>
      <vt:lpstr>ONUR: WHERE ARE YOU FROM? SERDAR: ........  ....... FROM ANKARA. A. I AM B. YOU ARE C. MY AM D. I IS</vt:lpstr>
      <vt:lpstr>THIS IS MARY. ....... CAN SWIM BUT ...... CAN’T DIVE. A. SHE / HER B. SHE /SHE C. HER / SHE D. HER / HER</vt:lpstr>
      <vt:lpstr>WE LOVE ....... SCHOOL. A. WE B. OUR C. SHE D. IT</vt:lpstr>
      <vt:lpstr>.......... ARE MY GRANDPARENTS. A. THEY B. THEIR C. SHE D. HE</vt:lpstr>
      <vt:lpstr>THIS IS ...... CAMERA. A. HIS B. SHE D. OUR D. HER</vt:lpstr>
      <vt:lpstr>CAN HE LIFT WEIGHT? A. YES, HE CAN B. NO, SHE CAN’T C. YES, HE CAN’T D. NO, HE CAN’T</vt:lpstr>
      <vt:lpstr>CAN IT CARRY THE ROCKS? A. YES, I CAN B. YES, IT CAN C. NO, IT CAN’T D. YES, IT CAN’T</vt:lpstr>
      <vt:lpstr>....... ........ PLAYING BASKETBALL. A. THEY LIKE B. THEY CAN C. THEY D. THEIR</vt:lpstr>
      <vt:lpstr>..........  ....... CLIMB BARS. A. THEY CAN B. THEY LIKE C. SHE CAN D. IT LIKES</vt:lpstr>
      <vt:lpstr>DO YOU LIKE RIDING A BIKE? A. YES, I AM B. YES, I CAN C. YES, I DO D. YES, YOU DO</vt:lpstr>
      <vt:lpstr>CAN YOU PLAY THE DRUMS? A. NO, SHE CAN’T B. YES, HE CAN C. YES, I CAN’T D. YES, I CAN</vt:lpstr>
      <vt:lpstr>A. THEY CAN JUMP B. THEY CAN FLY C. SHE CAN JUMP D. THEY CAN RUN</vt:lpstr>
      <vt:lpstr>HE IS RONALDO. IT IS ....... CAR. A. IT B. HIS C. HER D. HE</vt:lpstr>
      <vt:lpstr>SHE IS TINA. IT IS ............... SCHOOL BAG. A. SHE B. HE D. HIS D. HER</vt:lpstr>
      <vt:lpstr>WE ARE TIM AND TOM. HE IS ....... FATHER. A. OUR B. WE C. HE D. HIS</vt:lpstr>
      <vt:lpstr>IT IS A DOLPHIN.  ....... CAN’T FLY BUT ....... CAN SWIM A. IT / ITS B. IT /IT C. ITS / IT D. IT / SHE</vt:lpstr>
      <vt:lpstr>IT CAN SPEAK...... IT CAN FLY A. AND B. BUT C. WHAT D. HOT</vt:lpstr>
      <vt:lpstr>IT CAN WALK..... IT CAN’T JUMP. A. BUT B. AND C. IT D. SHE</vt:lpstr>
      <vt:lpstr>IT CAN ...... ........ A. SWIM FAST B. READ FAST C. RUN FAST D. PLAY FOOTBALL</vt:lpstr>
      <vt:lpstr>IT IS ....... SKIRT. A. SHE B. HE C. HER D. HIS</vt:lpstr>
      <vt:lpstr>THIS IS ........ CAGE A. HE B. HER C. ITS D. IT</vt:lpstr>
      <vt:lpstr>THIS IS ...... CAR. A. HIS B. HE S. SHE D. HER</vt:lpstr>
      <vt:lpstr>THEY ARE JESSICA AND SALLY. THIS IS ...... HOUSE. A. HER B. SHE C. THEY D. THEIR</vt:lpstr>
      <vt:lpstr>I CAN’T WALK. A.   B.   C.   D.</vt:lpstr>
      <vt:lpstr>I LIKE COLLECTING COINS.  A.    B.</vt:lpstr>
      <vt:lpstr>I CAN SING  A.            B.</vt:lpstr>
      <vt:lpstr>I CAN COOK  A.    B.</vt:lpstr>
      <vt:lpstr>SHE IS MY HEROINE A.     B. </vt:lpstr>
      <vt:lpstr>zB2016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............ IS MY BROTHER. A. HE B. SHE C. THEY D. WE</dc:title>
  <dc:creator>WİN 7</dc:creator>
  <cp:lastModifiedBy>WİN 7</cp:lastModifiedBy>
  <cp:revision>28</cp:revision>
  <dcterms:created xsi:type="dcterms:W3CDTF">2015-12-27T19:19:00Z</dcterms:created>
  <dcterms:modified xsi:type="dcterms:W3CDTF">2015-12-27T20:48:55Z</dcterms:modified>
</cp:coreProperties>
</file>