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47" autoAdjust="0"/>
    <p:restoredTop sz="94660"/>
  </p:normalViewPr>
  <p:slideViewPr>
    <p:cSldViewPr>
      <p:cViewPr varScale="1">
        <p:scale>
          <a:sx n="68" d="100"/>
          <a:sy n="68" d="100"/>
        </p:scale>
        <p:origin x="-114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21.12.2015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21.12.2015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21.12.2015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21.12.2015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21.12.2015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21.12.2015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gif"/></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gif"/></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4" Type="http://schemas.openxmlformats.org/officeDocument/2006/relationships/image" Target="../media/image50.gif"/></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 Id="rId5" Type="http://schemas.openxmlformats.org/officeDocument/2006/relationships/image" Target="../media/image63.jpeg"/><Relationship Id="rId4" Type="http://schemas.openxmlformats.org/officeDocument/2006/relationships/image" Target="../media/image62.gif"/></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6.xml"/><Relationship Id="rId5" Type="http://schemas.openxmlformats.org/officeDocument/2006/relationships/image" Target="../media/image67.jpeg"/><Relationship Id="rId4" Type="http://schemas.openxmlformats.org/officeDocument/2006/relationships/image" Target="../media/image66.gif"/></Relationships>
</file>

<file path=ppt/slides/_rels/slide4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28596" y="571480"/>
            <a:ext cx="8229600" cy="5000652"/>
          </a:xfrm>
        </p:spPr>
        <p:txBody>
          <a:bodyPr>
            <a:normAutofit/>
          </a:bodyPr>
          <a:lstStyle/>
          <a:p>
            <a:r>
              <a:rPr lang="tr-TR" sz="8800" b="1" dirty="0" smtClean="0"/>
              <a:t>17+32:?</a:t>
            </a:r>
            <a:br>
              <a:rPr lang="tr-TR" sz="8800" b="1" dirty="0" smtClean="0"/>
            </a:br>
            <a:r>
              <a:rPr lang="tr-TR" sz="4000" b="1" dirty="0" smtClean="0"/>
              <a:t>A.FIFTY-SEVEN</a:t>
            </a:r>
            <a:br>
              <a:rPr lang="tr-TR" sz="4000" b="1" dirty="0" smtClean="0"/>
            </a:br>
            <a:r>
              <a:rPr lang="tr-TR" sz="4000" b="1" dirty="0" smtClean="0"/>
              <a:t>B.FIFTY-NINE</a:t>
            </a:r>
            <a:br>
              <a:rPr lang="tr-TR" sz="4000" b="1" dirty="0" smtClean="0"/>
            </a:br>
            <a:r>
              <a:rPr lang="tr-TR" sz="4000" b="1" dirty="0" smtClean="0"/>
              <a:t>C.NINETY-NINE</a:t>
            </a:r>
            <a:br>
              <a:rPr lang="tr-TR" sz="4000" b="1" dirty="0" smtClean="0"/>
            </a:br>
            <a:r>
              <a:rPr lang="tr-TR" sz="4000" b="1" dirty="0" smtClean="0"/>
              <a:t>D.FORTY-NINE</a:t>
            </a:r>
            <a:endParaRPr lang="tr-TR" sz="8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3214686"/>
            <a:ext cx="8229600" cy="3429024"/>
          </a:xfrm>
        </p:spPr>
        <p:txBody>
          <a:bodyPr>
            <a:normAutofit fontScale="90000"/>
          </a:bodyPr>
          <a:lstStyle/>
          <a:p>
            <a:r>
              <a:rPr lang="tr-TR" b="1" dirty="0" smtClean="0"/>
              <a:t>I DON’T LIKE.................</a:t>
            </a:r>
            <a:br>
              <a:rPr lang="tr-TR" b="1" dirty="0" smtClean="0"/>
            </a:br>
            <a:r>
              <a:rPr lang="tr-TR" b="1" dirty="0" smtClean="0"/>
              <a:t>A. PLAYING WITH DOLLS</a:t>
            </a:r>
            <a:br>
              <a:rPr lang="tr-TR" b="1" dirty="0" smtClean="0"/>
            </a:br>
            <a:r>
              <a:rPr lang="tr-TR" b="1" dirty="0" smtClean="0"/>
              <a:t>B. PLAYING COMPUTER GAMES</a:t>
            </a:r>
            <a:br>
              <a:rPr lang="tr-TR" b="1" dirty="0" smtClean="0"/>
            </a:br>
            <a:r>
              <a:rPr lang="tr-TR" b="1" dirty="0" smtClean="0"/>
              <a:t>C. PLAY WITH DOLLS</a:t>
            </a:r>
            <a:br>
              <a:rPr lang="tr-TR" b="1" dirty="0" smtClean="0"/>
            </a:br>
            <a:r>
              <a:rPr lang="tr-TR" b="1" dirty="0" smtClean="0"/>
              <a:t>D. SKIPPING A ROPE</a:t>
            </a:r>
            <a:endParaRPr lang="tr-TR" b="1" dirty="0"/>
          </a:p>
        </p:txBody>
      </p:sp>
      <p:pic>
        <p:nvPicPr>
          <p:cNvPr id="7170" name="Picture 2" descr="C:\Users\WİN 7\Desktop\EELittleMommyBohoChic_zps081f9f2c.jpg"/>
          <p:cNvPicPr>
            <a:picLocks noChangeAspect="1" noChangeArrowheads="1"/>
          </p:cNvPicPr>
          <p:nvPr/>
        </p:nvPicPr>
        <p:blipFill>
          <a:blip r:embed="rId2"/>
          <a:srcRect/>
          <a:stretch>
            <a:fillRect/>
          </a:stretch>
        </p:blipFill>
        <p:spPr bwMode="auto">
          <a:xfrm>
            <a:off x="3143240" y="285728"/>
            <a:ext cx="2708290" cy="2708290"/>
          </a:xfrm>
          <a:prstGeom prst="rect">
            <a:avLst/>
          </a:prstGeom>
          <a:noFill/>
        </p:spPr>
      </p:pic>
      <p:pic>
        <p:nvPicPr>
          <p:cNvPr id="7171" name="Picture 3" descr="C:\Users\WİN 7\Desktop\cross_clip_art_9118.jpg"/>
          <p:cNvPicPr>
            <a:picLocks noChangeAspect="1" noChangeArrowheads="1"/>
          </p:cNvPicPr>
          <p:nvPr/>
        </p:nvPicPr>
        <p:blipFill>
          <a:blip r:embed="rId3"/>
          <a:srcRect/>
          <a:stretch>
            <a:fillRect/>
          </a:stretch>
        </p:blipFill>
        <p:spPr bwMode="auto">
          <a:xfrm>
            <a:off x="1428728" y="857232"/>
            <a:ext cx="1758970" cy="175897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3571876"/>
            <a:ext cx="8229600" cy="3000396"/>
          </a:xfrm>
        </p:spPr>
        <p:txBody>
          <a:bodyPr>
            <a:normAutofit/>
          </a:bodyPr>
          <a:lstStyle/>
          <a:p>
            <a:r>
              <a:rPr lang="tr-TR" b="1" dirty="0" smtClean="0"/>
              <a:t>A. I LIKE FISHING</a:t>
            </a:r>
            <a:br>
              <a:rPr lang="tr-TR" b="1" dirty="0" smtClean="0"/>
            </a:br>
            <a:r>
              <a:rPr lang="tr-TR" b="1" dirty="0" smtClean="0"/>
              <a:t>B. I LIKE DIVING</a:t>
            </a:r>
            <a:br>
              <a:rPr lang="tr-TR" b="1" dirty="0" smtClean="0"/>
            </a:br>
            <a:r>
              <a:rPr lang="tr-TR" b="1" dirty="0" smtClean="0"/>
              <a:t>C. I LIKE PLAYING CHESS</a:t>
            </a:r>
            <a:br>
              <a:rPr lang="tr-TR" b="1" dirty="0" smtClean="0"/>
            </a:br>
            <a:r>
              <a:rPr lang="tr-TR" b="1" dirty="0" smtClean="0"/>
              <a:t>D. I LIKE READING</a:t>
            </a:r>
            <a:endParaRPr lang="tr-TR" b="1" dirty="0"/>
          </a:p>
        </p:txBody>
      </p:sp>
      <p:pic>
        <p:nvPicPr>
          <p:cNvPr id="8194" name="Picture 2" descr="C:\Users\WİN 7\Desktop\diving-in-cancun-tour.jpg"/>
          <p:cNvPicPr>
            <a:picLocks noChangeAspect="1" noChangeArrowheads="1"/>
          </p:cNvPicPr>
          <p:nvPr/>
        </p:nvPicPr>
        <p:blipFill>
          <a:blip r:embed="rId2"/>
          <a:srcRect/>
          <a:stretch>
            <a:fillRect/>
          </a:stretch>
        </p:blipFill>
        <p:spPr bwMode="auto">
          <a:xfrm>
            <a:off x="1857356" y="285728"/>
            <a:ext cx="5572164" cy="347496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4357694"/>
            <a:ext cx="8229600" cy="2286016"/>
          </a:xfrm>
        </p:spPr>
        <p:txBody>
          <a:bodyPr>
            <a:normAutofit fontScale="90000"/>
          </a:bodyPr>
          <a:lstStyle/>
          <a:p>
            <a:r>
              <a:rPr lang="tr-TR" b="1" dirty="0" smtClean="0"/>
              <a:t>............... APPLE</a:t>
            </a:r>
            <a:br>
              <a:rPr lang="tr-TR" b="1" dirty="0" smtClean="0"/>
            </a:br>
            <a:r>
              <a:rPr lang="tr-TR" b="1" dirty="0" smtClean="0"/>
              <a:t>A. A</a:t>
            </a:r>
            <a:br>
              <a:rPr lang="tr-TR" b="1" dirty="0" smtClean="0"/>
            </a:br>
            <a:r>
              <a:rPr lang="tr-TR" b="1" dirty="0" smtClean="0"/>
              <a:t>B. AN</a:t>
            </a:r>
            <a:br>
              <a:rPr lang="tr-TR" b="1" dirty="0" smtClean="0"/>
            </a:br>
            <a:r>
              <a:rPr lang="tr-TR" b="1" dirty="0" smtClean="0"/>
              <a:t>C. X</a:t>
            </a:r>
            <a:endParaRPr lang="tr-TR" b="1" dirty="0"/>
          </a:p>
        </p:txBody>
      </p:sp>
      <p:pic>
        <p:nvPicPr>
          <p:cNvPr id="9218" name="Picture 2" descr="C:\Users\WİN 7\Desktop\apple-09.jpg"/>
          <p:cNvPicPr>
            <a:picLocks noChangeAspect="1" noChangeArrowheads="1"/>
          </p:cNvPicPr>
          <p:nvPr/>
        </p:nvPicPr>
        <p:blipFill>
          <a:blip r:embed="rId2"/>
          <a:srcRect/>
          <a:stretch>
            <a:fillRect/>
          </a:stretch>
        </p:blipFill>
        <p:spPr bwMode="auto">
          <a:xfrm>
            <a:off x="785786" y="357166"/>
            <a:ext cx="3810000" cy="398623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3929066"/>
            <a:ext cx="8229600" cy="2643206"/>
          </a:xfrm>
        </p:spPr>
        <p:txBody>
          <a:bodyPr>
            <a:normAutofit fontScale="90000"/>
          </a:bodyPr>
          <a:lstStyle/>
          <a:p>
            <a:r>
              <a:rPr lang="tr-TR" b="1" dirty="0" smtClean="0"/>
              <a:t>............... RULER</a:t>
            </a:r>
            <a:br>
              <a:rPr lang="tr-TR" b="1" dirty="0" smtClean="0"/>
            </a:br>
            <a:r>
              <a:rPr lang="tr-TR" b="1" dirty="0" smtClean="0"/>
              <a:t>A. A</a:t>
            </a:r>
            <a:br>
              <a:rPr lang="tr-TR" b="1" dirty="0" smtClean="0"/>
            </a:br>
            <a:r>
              <a:rPr lang="tr-TR" b="1" dirty="0" smtClean="0"/>
              <a:t>B. AN</a:t>
            </a:r>
            <a:br>
              <a:rPr lang="tr-TR" b="1" dirty="0" smtClean="0"/>
            </a:br>
            <a:r>
              <a:rPr lang="tr-TR" b="1" dirty="0" smtClean="0"/>
              <a:t>C. X</a:t>
            </a:r>
            <a:endParaRPr lang="tr-TR" dirty="0"/>
          </a:p>
        </p:txBody>
      </p:sp>
      <p:pic>
        <p:nvPicPr>
          <p:cNvPr id="10242" name="Picture 2" descr="C:\Users\WİN 7\Desktop\KcjoqabKi.png"/>
          <p:cNvPicPr>
            <a:picLocks noChangeAspect="1" noChangeArrowheads="1"/>
          </p:cNvPicPr>
          <p:nvPr/>
        </p:nvPicPr>
        <p:blipFill>
          <a:blip r:embed="rId2"/>
          <a:srcRect/>
          <a:stretch>
            <a:fillRect/>
          </a:stretch>
        </p:blipFill>
        <p:spPr bwMode="auto">
          <a:xfrm>
            <a:off x="1357290" y="642918"/>
            <a:ext cx="6408074" cy="321471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3500438"/>
            <a:ext cx="8229600" cy="3000396"/>
          </a:xfrm>
        </p:spPr>
        <p:txBody>
          <a:bodyPr>
            <a:normAutofit/>
          </a:bodyPr>
          <a:lstStyle/>
          <a:p>
            <a:r>
              <a:rPr lang="tr-TR" b="1" dirty="0" smtClean="0"/>
              <a:t>............... EGGS</a:t>
            </a:r>
            <a:br>
              <a:rPr lang="tr-TR" b="1" dirty="0" smtClean="0"/>
            </a:br>
            <a:r>
              <a:rPr lang="tr-TR" b="1" dirty="0" smtClean="0"/>
              <a:t>A. A</a:t>
            </a:r>
            <a:br>
              <a:rPr lang="tr-TR" b="1" dirty="0" smtClean="0"/>
            </a:br>
            <a:r>
              <a:rPr lang="tr-TR" b="1" dirty="0" smtClean="0"/>
              <a:t>B. AN</a:t>
            </a:r>
            <a:br>
              <a:rPr lang="tr-TR" b="1" dirty="0" smtClean="0"/>
            </a:br>
            <a:r>
              <a:rPr lang="tr-TR" b="1" dirty="0" smtClean="0"/>
              <a:t>C. X</a:t>
            </a:r>
            <a:endParaRPr lang="tr-TR" dirty="0"/>
          </a:p>
        </p:txBody>
      </p:sp>
      <p:pic>
        <p:nvPicPr>
          <p:cNvPr id="11266" name="Picture 2" descr="C:\Users\WİN 7\Desktop\egg-02.jpg"/>
          <p:cNvPicPr>
            <a:picLocks noChangeAspect="1" noChangeArrowheads="1"/>
          </p:cNvPicPr>
          <p:nvPr/>
        </p:nvPicPr>
        <p:blipFill>
          <a:blip r:embed="rId2"/>
          <a:srcRect/>
          <a:stretch>
            <a:fillRect/>
          </a:stretch>
        </p:blipFill>
        <p:spPr bwMode="auto">
          <a:xfrm>
            <a:off x="2571736" y="357166"/>
            <a:ext cx="4505098" cy="30003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496"/>
            <a:ext cx="8229600" cy="3786214"/>
          </a:xfrm>
        </p:spPr>
        <p:txBody>
          <a:bodyPr>
            <a:normAutofit fontScale="90000"/>
          </a:bodyPr>
          <a:lstStyle/>
          <a:p>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smtClean="0"/>
              <a:t/>
            </a:r>
            <a:br>
              <a:rPr lang="tr-TR" sz="3600" b="1" dirty="0" smtClean="0"/>
            </a:br>
            <a:r>
              <a:rPr lang="tr-TR" sz="3600" b="1" dirty="0" smtClean="0"/>
              <a:t>1- I LIKE PLAYING TABLE TENNIS</a:t>
            </a:r>
            <a:r>
              <a:rPr lang="tr-TR" sz="3600" dirty="0" smtClean="0"/>
              <a:t> </a:t>
            </a:r>
            <a:r>
              <a:rPr lang="tr-TR" sz="3600" b="1" dirty="0" smtClean="0"/>
              <a:t>           </a:t>
            </a:r>
            <a:br>
              <a:rPr lang="tr-TR" sz="3600" b="1" dirty="0" smtClean="0"/>
            </a:br>
            <a:r>
              <a:rPr lang="tr-TR" sz="3600" b="1" dirty="0" smtClean="0"/>
              <a:t>2- SHE DON'T LIKES PLAYING TABLE TENNIS</a:t>
            </a:r>
            <a:r>
              <a:rPr lang="tr-TR" sz="3600" dirty="0" smtClean="0"/>
              <a:t> </a:t>
            </a:r>
            <a:r>
              <a:rPr lang="tr-TR" sz="3600" b="1" dirty="0" smtClean="0"/>
              <a:t>            </a:t>
            </a:r>
            <a:br>
              <a:rPr lang="tr-TR" sz="3600" b="1" dirty="0" smtClean="0"/>
            </a:br>
            <a:r>
              <a:rPr lang="tr-TR" sz="3600" b="1" dirty="0" smtClean="0"/>
              <a:t>3- HE LIKES PLAY TABLE TENNIS</a:t>
            </a:r>
            <a:r>
              <a:rPr lang="tr-TR" sz="3600" dirty="0" smtClean="0"/>
              <a:t> </a:t>
            </a:r>
            <a:br>
              <a:rPr lang="tr-TR" sz="3600" dirty="0" smtClean="0"/>
            </a:br>
            <a:r>
              <a:rPr lang="tr-TR" sz="3600" b="1" dirty="0" smtClean="0"/>
              <a:t>A. 1</a:t>
            </a:r>
            <a:br>
              <a:rPr lang="tr-TR" sz="3600" b="1" dirty="0" smtClean="0"/>
            </a:br>
            <a:r>
              <a:rPr lang="tr-TR" sz="3600" b="1" dirty="0" smtClean="0"/>
              <a:t>B. 1-2</a:t>
            </a:r>
            <a:br>
              <a:rPr lang="tr-TR" sz="3600" b="1" dirty="0" smtClean="0"/>
            </a:br>
            <a:r>
              <a:rPr lang="tr-TR" sz="3600" b="1" dirty="0" smtClean="0"/>
              <a:t>C. 1-2-3</a:t>
            </a:r>
            <a:br>
              <a:rPr lang="tr-TR" sz="3600" b="1" dirty="0" smtClean="0"/>
            </a:br>
            <a:r>
              <a:rPr lang="tr-TR" sz="3600" b="1" dirty="0" smtClean="0"/>
              <a:t>D. 1-3</a:t>
            </a:r>
            <a:r>
              <a:rPr lang="tr-TR" sz="3600" dirty="0" smtClean="0"/>
              <a:t/>
            </a:r>
            <a:br>
              <a:rPr lang="tr-TR" sz="3600" dirty="0" smtClean="0"/>
            </a:br>
            <a:r>
              <a:rPr lang="tr-TR" sz="3600" dirty="0" smtClean="0"/>
              <a:t/>
            </a:r>
            <a:br>
              <a:rPr lang="tr-TR" sz="3600" dirty="0" smtClean="0"/>
            </a:br>
            <a:r>
              <a:rPr lang="tr-TR" sz="3600" dirty="0" smtClean="0"/>
              <a:t/>
            </a:r>
            <a:br>
              <a:rPr lang="tr-TR" sz="3600" dirty="0" smtClean="0"/>
            </a:br>
            <a:endParaRPr lang="tr-TR" sz="3600" dirty="0"/>
          </a:p>
        </p:txBody>
      </p:sp>
      <p:pic>
        <p:nvPicPr>
          <p:cNvPr id="12290" name="Picture 2" descr="C:\Users\WİN 7\Desktop\Table-tennis.jpg"/>
          <p:cNvPicPr>
            <a:picLocks noChangeAspect="1" noChangeArrowheads="1"/>
          </p:cNvPicPr>
          <p:nvPr/>
        </p:nvPicPr>
        <p:blipFill>
          <a:blip r:embed="rId2"/>
          <a:srcRect/>
          <a:stretch>
            <a:fillRect/>
          </a:stretch>
        </p:blipFill>
        <p:spPr bwMode="auto">
          <a:xfrm>
            <a:off x="1643042" y="357166"/>
            <a:ext cx="5754683" cy="279353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3500438"/>
            <a:ext cx="8229600" cy="3082924"/>
          </a:xfrm>
        </p:spPr>
        <p:txBody>
          <a:bodyPr>
            <a:normAutofit/>
          </a:bodyPr>
          <a:lstStyle/>
          <a:p>
            <a:r>
              <a:rPr lang="tr-TR" b="1" dirty="0" smtClean="0"/>
              <a:t>A. I CAN FLY</a:t>
            </a:r>
            <a:br>
              <a:rPr lang="tr-TR" b="1" dirty="0" smtClean="0"/>
            </a:br>
            <a:r>
              <a:rPr lang="tr-TR" b="1" dirty="0" smtClean="0"/>
              <a:t>B. I CAN’T DIVE</a:t>
            </a:r>
            <a:br>
              <a:rPr lang="tr-TR" b="1" dirty="0" smtClean="0"/>
            </a:br>
            <a:r>
              <a:rPr lang="tr-TR" b="1" dirty="0" smtClean="0"/>
              <a:t>C. I CAN’T FLY</a:t>
            </a:r>
            <a:br>
              <a:rPr lang="tr-TR" b="1" dirty="0" smtClean="0"/>
            </a:br>
            <a:r>
              <a:rPr lang="tr-TR" b="1" dirty="0" smtClean="0"/>
              <a:t>D. I CAN DANCE</a:t>
            </a:r>
            <a:endParaRPr lang="tr-TR" b="1" dirty="0"/>
          </a:p>
        </p:txBody>
      </p:sp>
      <p:pic>
        <p:nvPicPr>
          <p:cNvPr id="13314" name="Picture 2" descr="C:\Users\WİN 7\Desktop\birds2.jpg"/>
          <p:cNvPicPr>
            <a:picLocks noChangeAspect="1" noChangeArrowheads="1"/>
          </p:cNvPicPr>
          <p:nvPr/>
        </p:nvPicPr>
        <p:blipFill>
          <a:blip r:embed="rId2"/>
          <a:srcRect/>
          <a:stretch>
            <a:fillRect/>
          </a:stretch>
        </p:blipFill>
        <p:spPr bwMode="auto">
          <a:xfrm>
            <a:off x="2857488" y="500042"/>
            <a:ext cx="3760795" cy="2683483"/>
          </a:xfrm>
          <a:prstGeom prst="rect">
            <a:avLst/>
          </a:prstGeom>
          <a:noFill/>
        </p:spPr>
      </p:pic>
      <p:pic>
        <p:nvPicPr>
          <p:cNvPr id="13315" name="Picture 3" descr="C:\Users\WİN 7\Desktop\cross_clip_art_9118.jpg"/>
          <p:cNvPicPr>
            <a:picLocks noChangeAspect="1" noChangeArrowheads="1"/>
          </p:cNvPicPr>
          <p:nvPr/>
        </p:nvPicPr>
        <p:blipFill>
          <a:blip r:embed="rId3"/>
          <a:srcRect/>
          <a:stretch>
            <a:fillRect/>
          </a:stretch>
        </p:blipFill>
        <p:spPr bwMode="auto">
          <a:xfrm>
            <a:off x="357158" y="642918"/>
            <a:ext cx="2198709" cy="219871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4071942"/>
            <a:ext cx="8229600" cy="2297106"/>
          </a:xfrm>
        </p:spPr>
        <p:txBody>
          <a:bodyPr>
            <a:normAutofit fontScale="90000"/>
          </a:bodyPr>
          <a:lstStyle/>
          <a:p>
            <a:r>
              <a:rPr lang="tr-TR" b="1" dirty="0" smtClean="0"/>
              <a:t>A. I CAN DRIVE</a:t>
            </a:r>
            <a:br>
              <a:rPr lang="tr-TR" b="1" dirty="0" smtClean="0"/>
            </a:br>
            <a:r>
              <a:rPr lang="tr-TR" b="1" dirty="0" smtClean="0"/>
              <a:t>B. I CAN FLY</a:t>
            </a:r>
            <a:br>
              <a:rPr lang="tr-TR" b="1" dirty="0" smtClean="0"/>
            </a:br>
            <a:r>
              <a:rPr lang="tr-TR" b="1" dirty="0" smtClean="0"/>
              <a:t>C. I CAN SWIM</a:t>
            </a:r>
            <a:br>
              <a:rPr lang="tr-TR" b="1" dirty="0" smtClean="0"/>
            </a:br>
            <a:r>
              <a:rPr lang="tr-TR" b="1" dirty="0" smtClean="0"/>
              <a:t>D. I CAN’T DRIVE</a:t>
            </a:r>
            <a:endParaRPr lang="tr-TR" b="1" dirty="0"/>
          </a:p>
        </p:txBody>
      </p:sp>
      <p:pic>
        <p:nvPicPr>
          <p:cNvPr id="14338" name="Picture 2" descr="C:\Users\WİN 7\Desktop\BUILD_136B520A-378E-0014-9131-D0059131D005.png"/>
          <p:cNvPicPr>
            <a:picLocks noChangeAspect="1" noChangeArrowheads="1"/>
          </p:cNvPicPr>
          <p:nvPr/>
        </p:nvPicPr>
        <p:blipFill>
          <a:blip r:embed="rId2"/>
          <a:srcRect/>
          <a:stretch>
            <a:fillRect/>
          </a:stretch>
        </p:blipFill>
        <p:spPr bwMode="auto">
          <a:xfrm>
            <a:off x="2500298" y="285728"/>
            <a:ext cx="5238750" cy="3381375"/>
          </a:xfrm>
          <a:prstGeom prst="rect">
            <a:avLst/>
          </a:prstGeom>
          <a:noFill/>
        </p:spPr>
      </p:pic>
      <p:pic>
        <p:nvPicPr>
          <p:cNvPr id="14339" name="Picture 3" descr="C:\Users\WİN 7\Desktop\tick.gif"/>
          <p:cNvPicPr>
            <a:picLocks noChangeAspect="1" noChangeArrowheads="1" noCrop="1"/>
          </p:cNvPicPr>
          <p:nvPr/>
        </p:nvPicPr>
        <p:blipFill>
          <a:blip r:embed="rId3"/>
          <a:srcRect/>
          <a:stretch>
            <a:fillRect/>
          </a:stretch>
        </p:blipFill>
        <p:spPr bwMode="auto">
          <a:xfrm>
            <a:off x="285720" y="500042"/>
            <a:ext cx="2317729" cy="231772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3929066"/>
            <a:ext cx="8229600" cy="2511420"/>
          </a:xfrm>
        </p:spPr>
        <p:txBody>
          <a:bodyPr>
            <a:normAutofit fontScale="90000"/>
          </a:bodyPr>
          <a:lstStyle/>
          <a:p>
            <a:r>
              <a:rPr lang="tr-TR" b="1" dirty="0" smtClean="0"/>
              <a:t>A. I CAN’T </a:t>
            </a:r>
            <a:r>
              <a:rPr lang="tr-TR" b="1" dirty="0" smtClean="0"/>
              <a:t>FLY </a:t>
            </a:r>
            <a:r>
              <a:rPr lang="tr-TR" b="1" dirty="0" smtClean="0"/>
              <a:t>A KITE</a:t>
            </a:r>
            <a:br>
              <a:rPr lang="tr-TR" b="1" dirty="0" smtClean="0"/>
            </a:br>
            <a:r>
              <a:rPr lang="tr-TR" b="1" dirty="0" smtClean="0"/>
              <a:t>B. I CAN DANCE</a:t>
            </a:r>
            <a:br>
              <a:rPr lang="tr-TR" b="1" dirty="0" smtClean="0"/>
            </a:br>
            <a:r>
              <a:rPr lang="tr-TR" b="1" dirty="0" smtClean="0"/>
              <a:t>C. I CAN SKIP A ROPE</a:t>
            </a:r>
            <a:br>
              <a:rPr lang="tr-TR" b="1" dirty="0" smtClean="0"/>
            </a:br>
            <a:r>
              <a:rPr lang="tr-TR" b="1" dirty="0" smtClean="0"/>
              <a:t>D. I CAN FLY A KITE</a:t>
            </a:r>
            <a:endParaRPr lang="tr-TR" b="1" dirty="0"/>
          </a:p>
        </p:txBody>
      </p:sp>
      <p:pic>
        <p:nvPicPr>
          <p:cNvPr id="15362" name="Picture 2" descr="C:\Users\WİN 7\Desktop\history-of-kites.jpg"/>
          <p:cNvPicPr>
            <a:picLocks noChangeAspect="1" noChangeArrowheads="1"/>
          </p:cNvPicPr>
          <p:nvPr/>
        </p:nvPicPr>
        <p:blipFill>
          <a:blip r:embed="rId2"/>
          <a:srcRect/>
          <a:stretch>
            <a:fillRect/>
          </a:stretch>
        </p:blipFill>
        <p:spPr bwMode="auto">
          <a:xfrm>
            <a:off x="2000232" y="357166"/>
            <a:ext cx="5562601" cy="30861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929066"/>
            <a:ext cx="8229600" cy="2654296"/>
          </a:xfrm>
        </p:spPr>
        <p:txBody>
          <a:bodyPr>
            <a:normAutofit fontScale="90000"/>
          </a:bodyPr>
          <a:lstStyle/>
          <a:p>
            <a:r>
              <a:rPr lang="tr-TR" b="1" dirty="0" smtClean="0"/>
              <a:t>......... ORANGES</a:t>
            </a:r>
            <a:br>
              <a:rPr lang="tr-TR" b="1" dirty="0" smtClean="0"/>
            </a:br>
            <a:r>
              <a:rPr lang="tr-TR" b="1" dirty="0" smtClean="0"/>
              <a:t>A. A</a:t>
            </a:r>
            <a:br>
              <a:rPr lang="tr-TR" b="1" dirty="0" smtClean="0"/>
            </a:br>
            <a:r>
              <a:rPr lang="tr-TR" b="1" dirty="0" smtClean="0"/>
              <a:t>B. AN</a:t>
            </a:r>
            <a:br>
              <a:rPr lang="tr-TR" b="1" dirty="0" smtClean="0"/>
            </a:br>
            <a:r>
              <a:rPr lang="tr-TR" b="1" dirty="0" smtClean="0"/>
              <a:t>C. X</a:t>
            </a:r>
            <a:endParaRPr lang="tr-TR" b="1" dirty="0"/>
          </a:p>
        </p:txBody>
      </p:sp>
      <p:pic>
        <p:nvPicPr>
          <p:cNvPr id="16386" name="Picture 2" descr="C:\Users\WİN 7\Desktop\orange-20060316-stacked02.jpg"/>
          <p:cNvPicPr>
            <a:picLocks noChangeAspect="1" noChangeArrowheads="1"/>
          </p:cNvPicPr>
          <p:nvPr/>
        </p:nvPicPr>
        <p:blipFill>
          <a:blip r:embed="rId2"/>
          <a:srcRect/>
          <a:stretch>
            <a:fillRect/>
          </a:stretch>
        </p:blipFill>
        <p:spPr bwMode="auto">
          <a:xfrm>
            <a:off x="2214546" y="357166"/>
            <a:ext cx="4627588" cy="370207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083320"/>
          </a:xfrm>
        </p:spPr>
        <p:txBody>
          <a:bodyPr>
            <a:noAutofit/>
          </a:bodyPr>
          <a:lstStyle/>
          <a:p>
            <a:r>
              <a:rPr lang="tr-TR" sz="8800" b="1" dirty="0" smtClean="0"/>
              <a:t>15+15</a:t>
            </a:r>
            <a:r>
              <a:rPr lang="tr-TR" sz="8800" dirty="0" smtClean="0"/>
              <a:t/>
            </a:r>
            <a:br>
              <a:rPr lang="tr-TR" sz="8800" dirty="0" smtClean="0"/>
            </a:br>
            <a:r>
              <a:rPr lang="tr-TR" b="1" dirty="0" smtClean="0"/>
              <a:t>A. THIRTEEN</a:t>
            </a:r>
            <a:br>
              <a:rPr lang="tr-TR" b="1" dirty="0" smtClean="0"/>
            </a:br>
            <a:r>
              <a:rPr lang="tr-TR" b="1" dirty="0" smtClean="0"/>
              <a:t>B.THIRTY</a:t>
            </a:r>
            <a:br>
              <a:rPr lang="tr-TR" b="1" dirty="0" smtClean="0"/>
            </a:br>
            <a:r>
              <a:rPr lang="tr-TR" b="1" dirty="0" smtClean="0"/>
              <a:t>C.THREETEEN</a:t>
            </a:r>
            <a:br>
              <a:rPr lang="tr-TR" b="1" dirty="0" smtClean="0"/>
            </a:br>
            <a:r>
              <a:rPr lang="tr-TR" b="1" dirty="0" smtClean="0"/>
              <a:t>D. THIRTY-THREE</a:t>
            </a:r>
            <a:endParaRPr lang="tr-T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786190"/>
            <a:ext cx="8229600" cy="2797172"/>
          </a:xfrm>
        </p:spPr>
        <p:txBody>
          <a:bodyPr>
            <a:normAutofit/>
          </a:bodyPr>
          <a:lstStyle/>
          <a:p>
            <a:r>
              <a:rPr lang="tr-TR" b="1" dirty="0" smtClean="0"/>
              <a:t>A. I CAN DRIVE</a:t>
            </a:r>
            <a:br>
              <a:rPr lang="tr-TR" b="1" dirty="0" smtClean="0"/>
            </a:br>
            <a:r>
              <a:rPr lang="tr-TR" b="1" dirty="0" smtClean="0"/>
              <a:t>B. I LIKE DRAWING</a:t>
            </a:r>
            <a:br>
              <a:rPr lang="tr-TR" b="1" dirty="0" smtClean="0"/>
            </a:br>
            <a:r>
              <a:rPr lang="tr-TR" b="1" dirty="0" smtClean="0"/>
              <a:t>C. I CAN’T DRAW</a:t>
            </a:r>
            <a:br>
              <a:rPr lang="tr-TR" b="1" dirty="0" smtClean="0"/>
            </a:br>
            <a:r>
              <a:rPr lang="tr-TR" b="1" dirty="0" smtClean="0"/>
              <a:t>D. I DON’T LIKE READING</a:t>
            </a:r>
            <a:endParaRPr lang="tr-TR" b="1" dirty="0"/>
          </a:p>
        </p:txBody>
      </p:sp>
      <p:pic>
        <p:nvPicPr>
          <p:cNvPr id="17410" name="Picture 2" descr="C:\Users\WİN 7\Desktop\mdr2013-big.jpg"/>
          <p:cNvPicPr>
            <a:picLocks noChangeAspect="1" noChangeArrowheads="1"/>
          </p:cNvPicPr>
          <p:nvPr/>
        </p:nvPicPr>
        <p:blipFill>
          <a:blip r:embed="rId2"/>
          <a:srcRect/>
          <a:stretch>
            <a:fillRect/>
          </a:stretch>
        </p:blipFill>
        <p:spPr bwMode="auto">
          <a:xfrm>
            <a:off x="428596" y="642918"/>
            <a:ext cx="6457950" cy="2590800"/>
          </a:xfrm>
          <a:prstGeom prst="rect">
            <a:avLst/>
          </a:prstGeom>
          <a:noFill/>
        </p:spPr>
      </p:pic>
      <p:pic>
        <p:nvPicPr>
          <p:cNvPr id="17411" name="Picture 3" descr="C:\Users\WİN 7\Desktop\tick.gif"/>
          <p:cNvPicPr>
            <a:picLocks noChangeAspect="1" noChangeArrowheads="1" noCrop="1"/>
          </p:cNvPicPr>
          <p:nvPr/>
        </p:nvPicPr>
        <p:blipFill>
          <a:blip r:embed="rId3"/>
          <a:srcRect/>
          <a:stretch>
            <a:fillRect/>
          </a:stretch>
        </p:blipFill>
        <p:spPr bwMode="auto">
          <a:xfrm>
            <a:off x="7072330" y="1500174"/>
            <a:ext cx="1841480" cy="184148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000372"/>
            <a:ext cx="8329642" cy="3500462"/>
          </a:xfrm>
        </p:spPr>
        <p:txBody>
          <a:bodyPr>
            <a:normAutofit/>
          </a:bodyPr>
          <a:lstStyle/>
          <a:p>
            <a:r>
              <a:rPr lang="tr-TR" sz="4000" b="1" dirty="0" smtClean="0"/>
              <a:t>SHE IS MARY. ....... IS FROM CANADA</a:t>
            </a:r>
            <a:r>
              <a:rPr lang="tr-TR" b="1" dirty="0" smtClean="0"/>
              <a:t/>
            </a:r>
            <a:br>
              <a:rPr lang="tr-TR" b="1" dirty="0" smtClean="0"/>
            </a:br>
            <a:r>
              <a:rPr lang="tr-TR" b="1" dirty="0" smtClean="0"/>
              <a:t>A. HE</a:t>
            </a:r>
            <a:br>
              <a:rPr lang="tr-TR" b="1" dirty="0" smtClean="0"/>
            </a:br>
            <a:r>
              <a:rPr lang="tr-TR" b="1" dirty="0" smtClean="0"/>
              <a:t>B. SHE</a:t>
            </a:r>
            <a:br>
              <a:rPr lang="tr-TR" b="1" dirty="0" smtClean="0"/>
            </a:br>
            <a:r>
              <a:rPr lang="tr-TR" b="1" dirty="0" smtClean="0"/>
              <a:t>C. HIS</a:t>
            </a:r>
            <a:br>
              <a:rPr lang="tr-TR" b="1" dirty="0" smtClean="0"/>
            </a:br>
            <a:r>
              <a:rPr lang="tr-TR" b="1" dirty="0" smtClean="0"/>
              <a:t>D. HER</a:t>
            </a:r>
            <a:endParaRPr lang="tr-TR" b="1" dirty="0"/>
          </a:p>
        </p:txBody>
      </p:sp>
      <p:pic>
        <p:nvPicPr>
          <p:cNvPr id="18434" name="Picture 2" descr="C:\Users\WİN 7\Desktop\img-thing.jpg"/>
          <p:cNvPicPr>
            <a:picLocks noChangeAspect="1" noChangeArrowheads="1"/>
          </p:cNvPicPr>
          <p:nvPr/>
        </p:nvPicPr>
        <p:blipFill>
          <a:blip r:embed="rId2"/>
          <a:srcRect/>
          <a:stretch>
            <a:fillRect/>
          </a:stretch>
        </p:blipFill>
        <p:spPr bwMode="auto">
          <a:xfrm>
            <a:off x="714348" y="428604"/>
            <a:ext cx="2308249" cy="2308249"/>
          </a:xfrm>
          <a:prstGeom prst="rect">
            <a:avLst/>
          </a:prstGeom>
          <a:noFill/>
        </p:spPr>
      </p:pic>
      <p:pic>
        <p:nvPicPr>
          <p:cNvPr id="18435" name="Picture 3" descr="C:\Users\WİN 7\Desktop\Canada-Flag.jpg"/>
          <p:cNvPicPr>
            <a:picLocks noChangeAspect="1" noChangeArrowheads="1"/>
          </p:cNvPicPr>
          <p:nvPr/>
        </p:nvPicPr>
        <p:blipFill>
          <a:blip r:embed="rId3"/>
          <a:srcRect/>
          <a:stretch>
            <a:fillRect/>
          </a:stretch>
        </p:blipFill>
        <p:spPr bwMode="auto">
          <a:xfrm>
            <a:off x="3714744" y="571480"/>
            <a:ext cx="4133850" cy="20669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3000372"/>
            <a:ext cx="8229600" cy="3511552"/>
          </a:xfrm>
        </p:spPr>
        <p:txBody>
          <a:bodyPr>
            <a:normAutofit fontScale="90000"/>
          </a:bodyPr>
          <a:lstStyle/>
          <a:p>
            <a:r>
              <a:rPr lang="tr-TR" sz="4000" b="1" dirty="0" smtClean="0"/>
              <a:t>THIS IS JAMES. </a:t>
            </a:r>
            <a:r>
              <a:rPr lang="tr-TR" sz="4000" b="1" dirty="0" smtClean="0"/>
              <a:t>.........IS </a:t>
            </a:r>
            <a:r>
              <a:rPr lang="tr-TR" sz="4000" b="1" dirty="0" smtClean="0"/>
              <a:t>FROM THE U.S.A</a:t>
            </a:r>
            <a:r>
              <a:rPr lang="tr-TR" b="1" dirty="0" smtClean="0"/>
              <a:t/>
            </a:r>
            <a:br>
              <a:rPr lang="tr-TR" b="1" dirty="0" smtClean="0"/>
            </a:br>
            <a:r>
              <a:rPr lang="tr-TR" b="1" dirty="0" smtClean="0"/>
              <a:t>A. HE</a:t>
            </a:r>
            <a:br>
              <a:rPr lang="tr-TR" b="1" dirty="0" smtClean="0"/>
            </a:br>
            <a:r>
              <a:rPr lang="tr-TR" b="1" dirty="0" smtClean="0"/>
              <a:t>B.SHE</a:t>
            </a:r>
            <a:br>
              <a:rPr lang="tr-TR" b="1" dirty="0" smtClean="0"/>
            </a:br>
            <a:r>
              <a:rPr lang="tr-TR" b="1" dirty="0" smtClean="0"/>
              <a:t>C. HER</a:t>
            </a:r>
            <a:br>
              <a:rPr lang="tr-TR" b="1" dirty="0" smtClean="0"/>
            </a:br>
            <a:r>
              <a:rPr lang="tr-TR" b="1" dirty="0" smtClean="0"/>
              <a:t>D. HIS</a:t>
            </a:r>
            <a:endParaRPr lang="tr-TR" b="1" dirty="0"/>
          </a:p>
        </p:txBody>
      </p:sp>
      <p:pic>
        <p:nvPicPr>
          <p:cNvPr id="19458" name="Picture 2" descr="C:\Users\WİN 7\Desktop\7100025_G.jpg"/>
          <p:cNvPicPr>
            <a:picLocks noChangeAspect="1" noChangeArrowheads="1"/>
          </p:cNvPicPr>
          <p:nvPr/>
        </p:nvPicPr>
        <p:blipFill>
          <a:blip r:embed="rId2"/>
          <a:srcRect/>
          <a:stretch>
            <a:fillRect/>
          </a:stretch>
        </p:blipFill>
        <p:spPr bwMode="auto">
          <a:xfrm>
            <a:off x="357158" y="214290"/>
            <a:ext cx="4825991" cy="2714620"/>
          </a:xfrm>
          <a:prstGeom prst="rect">
            <a:avLst/>
          </a:prstGeom>
          <a:noFill/>
        </p:spPr>
      </p:pic>
      <p:pic>
        <p:nvPicPr>
          <p:cNvPr id="19459" name="Picture 3" descr="C:\Users\WİN 7\Desktop\flagdone.GIF"/>
          <p:cNvPicPr>
            <a:picLocks noChangeAspect="1" noChangeArrowheads="1"/>
          </p:cNvPicPr>
          <p:nvPr/>
        </p:nvPicPr>
        <p:blipFill>
          <a:blip r:embed="rId3"/>
          <a:srcRect/>
          <a:stretch>
            <a:fillRect/>
          </a:stretch>
        </p:blipFill>
        <p:spPr bwMode="auto">
          <a:xfrm>
            <a:off x="5786446" y="857232"/>
            <a:ext cx="3070264" cy="173261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214686"/>
            <a:ext cx="8229600" cy="3297238"/>
          </a:xfrm>
        </p:spPr>
        <p:txBody>
          <a:bodyPr>
            <a:normAutofit fontScale="90000"/>
          </a:bodyPr>
          <a:lstStyle/>
          <a:p>
            <a:r>
              <a:rPr lang="tr-TR" b="1" dirty="0" smtClean="0"/>
              <a:t>HELLO! ...... NAME IS KAREEM</a:t>
            </a:r>
            <a:br>
              <a:rPr lang="tr-TR" b="1" dirty="0" smtClean="0"/>
            </a:br>
            <a:r>
              <a:rPr lang="tr-TR" b="1" dirty="0" smtClean="0"/>
              <a:t>A. I</a:t>
            </a:r>
            <a:br>
              <a:rPr lang="tr-TR" b="1" dirty="0" smtClean="0"/>
            </a:br>
            <a:r>
              <a:rPr lang="tr-TR" b="1" dirty="0" smtClean="0"/>
              <a:t>B. YOUR</a:t>
            </a:r>
            <a:br>
              <a:rPr lang="tr-TR" b="1" dirty="0" smtClean="0"/>
            </a:br>
            <a:r>
              <a:rPr lang="tr-TR" b="1" dirty="0" smtClean="0"/>
              <a:t>C. MY</a:t>
            </a:r>
            <a:br>
              <a:rPr lang="tr-TR" b="1" dirty="0" smtClean="0"/>
            </a:br>
            <a:r>
              <a:rPr lang="tr-TR" b="1" dirty="0" smtClean="0"/>
              <a:t>D. HER</a:t>
            </a:r>
            <a:endParaRPr lang="tr-TR" b="1" dirty="0"/>
          </a:p>
        </p:txBody>
      </p:sp>
      <p:pic>
        <p:nvPicPr>
          <p:cNvPr id="20482" name="Picture 2" descr="C:\Users\WİN 7\Desktop\agedprogressedpicofadji2.jpg"/>
          <p:cNvPicPr>
            <a:picLocks noChangeAspect="1" noChangeArrowheads="1"/>
          </p:cNvPicPr>
          <p:nvPr/>
        </p:nvPicPr>
        <p:blipFill>
          <a:blip r:embed="rId2"/>
          <a:srcRect/>
          <a:stretch>
            <a:fillRect/>
          </a:stretch>
        </p:blipFill>
        <p:spPr bwMode="auto">
          <a:xfrm>
            <a:off x="2857488" y="285728"/>
            <a:ext cx="3071834" cy="303076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786058"/>
            <a:ext cx="8229600" cy="3797304"/>
          </a:xfrm>
        </p:spPr>
        <p:txBody>
          <a:bodyPr>
            <a:normAutofit fontScale="90000"/>
          </a:bodyPr>
          <a:lstStyle/>
          <a:p>
            <a:r>
              <a:rPr lang="tr-TR" b="1" dirty="0" smtClean="0"/>
              <a:t>....... NAME IS NADIA. </a:t>
            </a:r>
            <a:br>
              <a:rPr lang="tr-TR" b="1" dirty="0" smtClean="0"/>
            </a:br>
            <a:r>
              <a:rPr lang="tr-TR" b="1" dirty="0" smtClean="0"/>
              <a:t>SHE IS FROM GERMANY</a:t>
            </a:r>
            <a:br>
              <a:rPr lang="tr-TR" b="1" dirty="0" smtClean="0"/>
            </a:br>
            <a:r>
              <a:rPr lang="tr-TR" b="1" dirty="0" smtClean="0"/>
              <a:t>A. SHE</a:t>
            </a:r>
            <a:br>
              <a:rPr lang="tr-TR" b="1" dirty="0" smtClean="0"/>
            </a:br>
            <a:r>
              <a:rPr lang="tr-TR" b="1" dirty="0" smtClean="0"/>
              <a:t>B. HE</a:t>
            </a:r>
            <a:br>
              <a:rPr lang="tr-TR" b="1" dirty="0" smtClean="0"/>
            </a:br>
            <a:r>
              <a:rPr lang="tr-TR" b="1" dirty="0" smtClean="0"/>
              <a:t>C. HER</a:t>
            </a:r>
            <a:br>
              <a:rPr lang="tr-TR" b="1" dirty="0" smtClean="0"/>
            </a:br>
            <a:r>
              <a:rPr lang="tr-TR" b="1" dirty="0" smtClean="0"/>
              <a:t>D. HIS</a:t>
            </a:r>
            <a:endParaRPr lang="tr-TR" b="1" dirty="0"/>
          </a:p>
        </p:txBody>
      </p:sp>
      <p:pic>
        <p:nvPicPr>
          <p:cNvPr id="21506" name="Picture 2" descr="C:\Users\WİN 7\Desktop\alman-bayrağı_24015.gif"/>
          <p:cNvPicPr>
            <a:picLocks noChangeAspect="1" noChangeArrowheads="1"/>
          </p:cNvPicPr>
          <p:nvPr/>
        </p:nvPicPr>
        <p:blipFill>
          <a:blip r:embed="rId2"/>
          <a:srcRect/>
          <a:stretch>
            <a:fillRect/>
          </a:stretch>
        </p:blipFill>
        <p:spPr bwMode="auto">
          <a:xfrm>
            <a:off x="4786314" y="785794"/>
            <a:ext cx="2264837" cy="1698628"/>
          </a:xfrm>
          <a:prstGeom prst="rect">
            <a:avLst/>
          </a:prstGeom>
          <a:noFill/>
        </p:spPr>
      </p:pic>
      <p:pic>
        <p:nvPicPr>
          <p:cNvPr id="21507" name="Picture 3" descr="C:\Users\WİN 7\Desktop\6a00e3981dad5f8833015434b0d88c970c-500wi.jpg"/>
          <p:cNvPicPr>
            <a:picLocks noChangeAspect="1" noChangeArrowheads="1"/>
          </p:cNvPicPr>
          <p:nvPr/>
        </p:nvPicPr>
        <p:blipFill>
          <a:blip r:embed="rId3"/>
          <a:srcRect/>
          <a:stretch>
            <a:fillRect/>
          </a:stretch>
        </p:blipFill>
        <p:spPr bwMode="auto">
          <a:xfrm>
            <a:off x="2071670" y="142852"/>
            <a:ext cx="2428892" cy="267018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428868"/>
            <a:ext cx="8229600" cy="4011618"/>
          </a:xfrm>
        </p:spPr>
        <p:txBody>
          <a:bodyPr>
            <a:normAutofit fontScale="90000"/>
          </a:bodyPr>
          <a:lstStyle/>
          <a:p>
            <a:r>
              <a:rPr lang="tr-TR" b="1" dirty="0" smtClean="0"/>
              <a:t>THEY ARE FROM JAPAN</a:t>
            </a:r>
            <a:br>
              <a:rPr lang="tr-TR" b="1" dirty="0" smtClean="0"/>
            </a:br>
            <a:r>
              <a:rPr lang="tr-TR" b="1" dirty="0" smtClean="0"/>
              <a:t>......... NAMES ARE SOTA AND YUKI</a:t>
            </a:r>
            <a:br>
              <a:rPr lang="tr-TR" b="1" dirty="0" smtClean="0"/>
            </a:br>
            <a:r>
              <a:rPr lang="tr-TR" b="1" dirty="0" smtClean="0"/>
              <a:t>A. HIS</a:t>
            </a:r>
            <a:br>
              <a:rPr lang="tr-TR" b="1" dirty="0" smtClean="0"/>
            </a:br>
            <a:r>
              <a:rPr lang="tr-TR" b="1" dirty="0" smtClean="0"/>
              <a:t>B. HER</a:t>
            </a:r>
            <a:br>
              <a:rPr lang="tr-TR" b="1" dirty="0" smtClean="0"/>
            </a:br>
            <a:r>
              <a:rPr lang="tr-TR" b="1" dirty="0" smtClean="0"/>
              <a:t>C. OUR</a:t>
            </a:r>
            <a:br>
              <a:rPr lang="tr-TR" b="1" dirty="0" smtClean="0"/>
            </a:br>
            <a:r>
              <a:rPr lang="tr-TR" b="1" dirty="0" smtClean="0"/>
              <a:t>D. THEIR</a:t>
            </a:r>
            <a:endParaRPr lang="tr-TR" b="1" dirty="0"/>
          </a:p>
        </p:txBody>
      </p:sp>
      <p:pic>
        <p:nvPicPr>
          <p:cNvPr id="22530" name="Picture 2" descr="C:\Users\WİN 7\Desktop\k22318445.jpg"/>
          <p:cNvPicPr>
            <a:picLocks noChangeAspect="1" noChangeArrowheads="1"/>
          </p:cNvPicPr>
          <p:nvPr/>
        </p:nvPicPr>
        <p:blipFill>
          <a:blip r:embed="rId2"/>
          <a:srcRect/>
          <a:stretch>
            <a:fillRect/>
          </a:stretch>
        </p:blipFill>
        <p:spPr bwMode="auto">
          <a:xfrm>
            <a:off x="209550" y="498475"/>
            <a:ext cx="2562225" cy="1704975"/>
          </a:xfrm>
          <a:prstGeom prst="rect">
            <a:avLst/>
          </a:prstGeom>
          <a:noFill/>
        </p:spPr>
      </p:pic>
      <p:pic>
        <p:nvPicPr>
          <p:cNvPr id="22531" name="Picture 3" descr="C:\Users\WİN 7\Desktop\adorable-little-boy-haircuts-28114.jpg"/>
          <p:cNvPicPr>
            <a:picLocks noChangeAspect="1" noChangeArrowheads="1"/>
          </p:cNvPicPr>
          <p:nvPr/>
        </p:nvPicPr>
        <p:blipFill>
          <a:blip r:embed="rId3"/>
          <a:srcRect/>
          <a:stretch>
            <a:fillRect/>
          </a:stretch>
        </p:blipFill>
        <p:spPr bwMode="auto">
          <a:xfrm>
            <a:off x="2786050" y="500042"/>
            <a:ext cx="2436812" cy="1705768"/>
          </a:xfrm>
          <a:prstGeom prst="rect">
            <a:avLst/>
          </a:prstGeom>
          <a:noFill/>
        </p:spPr>
      </p:pic>
      <p:pic>
        <p:nvPicPr>
          <p:cNvPr id="22532" name="Picture 4" descr="C:\Users\WİN 7\Desktop\japan-flag.gif"/>
          <p:cNvPicPr>
            <a:picLocks noChangeAspect="1" noChangeArrowheads="1"/>
          </p:cNvPicPr>
          <p:nvPr/>
        </p:nvPicPr>
        <p:blipFill>
          <a:blip r:embed="rId4"/>
          <a:srcRect/>
          <a:stretch>
            <a:fillRect/>
          </a:stretch>
        </p:blipFill>
        <p:spPr bwMode="auto">
          <a:xfrm>
            <a:off x="5429256" y="500043"/>
            <a:ext cx="2663398" cy="171451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643182"/>
            <a:ext cx="8229600" cy="3940180"/>
          </a:xfrm>
        </p:spPr>
        <p:txBody>
          <a:bodyPr>
            <a:normAutofit fontScale="90000"/>
          </a:bodyPr>
          <a:lstStyle/>
          <a:p>
            <a:r>
              <a:rPr lang="tr-TR" b="1" dirty="0" smtClean="0"/>
              <a:t>HELLO! WE ARE FROM KENYA</a:t>
            </a:r>
            <a:br>
              <a:rPr lang="tr-TR" b="1" dirty="0" smtClean="0"/>
            </a:br>
            <a:r>
              <a:rPr lang="tr-TR" b="1" dirty="0" smtClean="0"/>
              <a:t>........ NAMES ARE DAYO AND ABEBI</a:t>
            </a:r>
            <a:br>
              <a:rPr lang="tr-TR" b="1" dirty="0" smtClean="0"/>
            </a:br>
            <a:r>
              <a:rPr lang="tr-TR" b="1" dirty="0" smtClean="0"/>
              <a:t>A. WE</a:t>
            </a:r>
            <a:br>
              <a:rPr lang="tr-TR" b="1" dirty="0" smtClean="0"/>
            </a:br>
            <a:r>
              <a:rPr lang="tr-TR" b="1" dirty="0" smtClean="0"/>
              <a:t>B. OUR</a:t>
            </a:r>
            <a:br>
              <a:rPr lang="tr-TR" b="1" dirty="0" smtClean="0"/>
            </a:br>
            <a:r>
              <a:rPr lang="tr-TR" b="1" dirty="0" smtClean="0"/>
              <a:t>C. THEIR</a:t>
            </a:r>
            <a:br>
              <a:rPr lang="tr-TR" b="1" dirty="0" smtClean="0"/>
            </a:br>
            <a:r>
              <a:rPr lang="tr-TR" b="1" dirty="0" smtClean="0"/>
              <a:t>D. THEY</a:t>
            </a:r>
            <a:endParaRPr lang="tr-TR" b="1" dirty="0"/>
          </a:p>
        </p:txBody>
      </p:sp>
      <p:pic>
        <p:nvPicPr>
          <p:cNvPr id="23554" name="Picture 2" descr="C:\Users\WİN 7\Desktop\6a00d8341c630a53ef016767a382b1970b-800wi.jpg"/>
          <p:cNvPicPr>
            <a:picLocks noChangeAspect="1" noChangeArrowheads="1"/>
          </p:cNvPicPr>
          <p:nvPr/>
        </p:nvPicPr>
        <p:blipFill>
          <a:blip r:embed="rId2"/>
          <a:srcRect/>
          <a:stretch>
            <a:fillRect/>
          </a:stretch>
        </p:blipFill>
        <p:spPr bwMode="auto">
          <a:xfrm>
            <a:off x="285720" y="500042"/>
            <a:ext cx="3549680" cy="1996695"/>
          </a:xfrm>
          <a:prstGeom prst="rect">
            <a:avLst/>
          </a:prstGeom>
          <a:noFill/>
        </p:spPr>
      </p:pic>
      <p:pic>
        <p:nvPicPr>
          <p:cNvPr id="23555" name="Picture 3" descr="C:\Users\WİN 7\Desktop\2-year-old-black-girl.jpg"/>
          <p:cNvPicPr>
            <a:picLocks noChangeAspect="1" noChangeArrowheads="1"/>
          </p:cNvPicPr>
          <p:nvPr/>
        </p:nvPicPr>
        <p:blipFill>
          <a:blip r:embed="rId3"/>
          <a:srcRect/>
          <a:stretch>
            <a:fillRect/>
          </a:stretch>
        </p:blipFill>
        <p:spPr bwMode="auto">
          <a:xfrm>
            <a:off x="3929058" y="500042"/>
            <a:ext cx="3000396" cy="2000264"/>
          </a:xfrm>
          <a:prstGeom prst="rect">
            <a:avLst/>
          </a:prstGeom>
          <a:noFill/>
        </p:spPr>
      </p:pic>
      <p:pic>
        <p:nvPicPr>
          <p:cNvPr id="23556" name="Picture 4" descr="C:\Users\WİN 7\Desktop\kelarge.gif"/>
          <p:cNvPicPr>
            <a:picLocks noChangeAspect="1" noChangeArrowheads="1"/>
          </p:cNvPicPr>
          <p:nvPr/>
        </p:nvPicPr>
        <p:blipFill>
          <a:blip r:embed="rId4"/>
          <a:srcRect/>
          <a:stretch>
            <a:fillRect/>
          </a:stretch>
        </p:blipFill>
        <p:spPr bwMode="auto">
          <a:xfrm>
            <a:off x="7072330" y="642918"/>
            <a:ext cx="1857388" cy="155641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786058"/>
            <a:ext cx="8229600" cy="3654428"/>
          </a:xfrm>
        </p:spPr>
        <p:txBody>
          <a:bodyPr>
            <a:normAutofit fontScale="90000"/>
          </a:bodyPr>
          <a:lstStyle/>
          <a:p>
            <a:r>
              <a:rPr lang="tr-TR" b="1" dirty="0" smtClean="0"/>
              <a:t>THIS IS MY BIRD.</a:t>
            </a:r>
            <a:br>
              <a:rPr lang="tr-TR" b="1" dirty="0" smtClean="0"/>
            </a:br>
            <a:r>
              <a:rPr lang="tr-TR" b="1" dirty="0" smtClean="0"/>
              <a:t>.......... NAME IS YARAMAZ</a:t>
            </a:r>
            <a:br>
              <a:rPr lang="tr-TR" b="1" dirty="0" smtClean="0"/>
            </a:br>
            <a:r>
              <a:rPr lang="tr-TR" b="1" dirty="0" smtClean="0"/>
              <a:t>A. ITS</a:t>
            </a:r>
            <a:br>
              <a:rPr lang="tr-TR" b="1" dirty="0" smtClean="0"/>
            </a:br>
            <a:r>
              <a:rPr lang="tr-TR" b="1" dirty="0" smtClean="0"/>
              <a:t>B. IT</a:t>
            </a:r>
            <a:br>
              <a:rPr lang="tr-TR" b="1" dirty="0" smtClean="0"/>
            </a:br>
            <a:r>
              <a:rPr lang="tr-TR" b="1" dirty="0" smtClean="0"/>
              <a:t>C. THEY</a:t>
            </a:r>
            <a:br>
              <a:rPr lang="tr-TR" b="1" dirty="0" smtClean="0"/>
            </a:br>
            <a:r>
              <a:rPr lang="tr-TR" b="1" dirty="0" smtClean="0"/>
              <a:t>D. OUR</a:t>
            </a:r>
            <a:endParaRPr lang="tr-TR" b="1" dirty="0"/>
          </a:p>
        </p:txBody>
      </p:sp>
      <p:pic>
        <p:nvPicPr>
          <p:cNvPr id="24578" name="Picture 2" descr="C:\Users\WİN 7\Desktop\jako.jpg"/>
          <p:cNvPicPr>
            <a:picLocks noChangeAspect="1" noChangeArrowheads="1"/>
          </p:cNvPicPr>
          <p:nvPr/>
        </p:nvPicPr>
        <p:blipFill>
          <a:blip r:embed="rId2"/>
          <a:srcRect/>
          <a:stretch>
            <a:fillRect/>
          </a:stretch>
        </p:blipFill>
        <p:spPr bwMode="auto">
          <a:xfrm>
            <a:off x="3643306" y="214290"/>
            <a:ext cx="2000264" cy="266701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929066"/>
            <a:ext cx="8229600" cy="2654296"/>
          </a:xfrm>
        </p:spPr>
        <p:txBody>
          <a:bodyPr>
            <a:normAutofit fontScale="90000"/>
          </a:bodyPr>
          <a:lstStyle/>
          <a:p>
            <a:r>
              <a:rPr lang="tr-TR" b="1" dirty="0" smtClean="0"/>
              <a:t>A. I CAN CATCH THE BALL</a:t>
            </a:r>
            <a:br>
              <a:rPr lang="tr-TR" b="1" dirty="0" smtClean="0"/>
            </a:br>
            <a:r>
              <a:rPr lang="tr-TR" b="1" dirty="0" smtClean="0"/>
              <a:t>B. I CAN READ A BOOK</a:t>
            </a:r>
            <a:br>
              <a:rPr lang="tr-TR" b="1" dirty="0" smtClean="0"/>
            </a:br>
            <a:r>
              <a:rPr lang="tr-TR" b="1" dirty="0" smtClean="0"/>
              <a:t>C. I CAN’T CATCH THE BALL</a:t>
            </a:r>
            <a:br>
              <a:rPr lang="tr-TR" b="1" dirty="0" smtClean="0"/>
            </a:br>
            <a:r>
              <a:rPr lang="tr-TR" b="1" dirty="0" smtClean="0"/>
              <a:t>D. I CAN WATCH CARTOONS</a:t>
            </a:r>
            <a:endParaRPr lang="tr-TR" b="1" dirty="0"/>
          </a:p>
        </p:txBody>
      </p:sp>
      <p:pic>
        <p:nvPicPr>
          <p:cNvPr id="25602" name="Picture 2" descr="C:\Users\WİN 7\Desktop\catch.gif"/>
          <p:cNvPicPr>
            <a:picLocks noChangeAspect="1" noChangeArrowheads="1"/>
          </p:cNvPicPr>
          <p:nvPr/>
        </p:nvPicPr>
        <p:blipFill>
          <a:blip r:embed="rId2"/>
          <a:srcRect/>
          <a:stretch>
            <a:fillRect/>
          </a:stretch>
        </p:blipFill>
        <p:spPr bwMode="auto">
          <a:xfrm>
            <a:off x="3857620" y="428604"/>
            <a:ext cx="4914556" cy="3500462"/>
          </a:xfrm>
          <a:prstGeom prst="rect">
            <a:avLst/>
          </a:prstGeom>
          <a:noFill/>
        </p:spPr>
      </p:pic>
      <p:pic>
        <p:nvPicPr>
          <p:cNvPr id="25603" name="Picture 3" descr="C:\Users\WİN 7\Desktop\tick.gif"/>
          <p:cNvPicPr>
            <a:picLocks noChangeAspect="1" noChangeArrowheads="1" noCrop="1"/>
          </p:cNvPicPr>
          <p:nvPr/>
        </p:nvPicPr>
        <p:blipFill>
          <a:blip r:embed="rId3"/>
          <a:srcRect/>
          <a:stretch>
            <a:fillRect/>
          </a:stretch>
        </p:blipFill>
        <p:spPr bwMode="auto">
          <a:xfrm>
            <a:off x="285720" y="571480"/>
            <a:ext cx="3295650" cy="32956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000496" y="274638"/>
            <a:ext cx="4686304" cy="5869006"/>
          </a:xfrm>
        </p:spPr>
        <p:txBody>
          <a:bodyPr/>
          <a:lstStyle/>
          <a:p>
            <a:r>
              <a:rPr lang="tr-TR" b="1" dirty="0" smtClean="0"/>
              <a:t>A. WATCH</a:t>
            </a:r>
            <a:br>
              <a:rPr lang="tr-TR" b="1" dirty="0" smtClean="0"/>
            </a:br>
            <a:r>
              <a:rPr lang="tr-TR" b="1" dirty="0" smtClean="0"/>
              <a:t>B. DRAW</a:t>
            </a:r>
            <a:br>
              <a:rPr lang="tr-TR" b="1" dirty="0" smtClean="0"/>
            </a:br>
            <a:r>
              <a:rPr lang="tr-TR" b="1" dirty="0" smtClean="0"/>
              <a:t>C. CARRY</a:t>
            </a:r>
            <a:br>
              <a:rPr lang="tr-TR" b="1" dirty="0" smtClean="0"/>
            </a:br>
            <a:r>
              <a:rPr lang="tr-TR" b="1" dirty="0" smtClean="0"/>
              <a:t>D. FLY</a:t>
            </a:r>
            <a:endParaRPr lang="tr-TR" b="1" dirty="0"/>
          </a:p>
        </p:txBody>
      </p:sp>
      <p:pic>
        <p:nvPicPr>
          <p:cNvPr id="26626" name="Picture 2" descr="C:\Users\WİN 7\Desktop\amazonas-carry-sling-carrageen-zoom.jpg"/>
          <p:cNvPicPr>
            <a:picLocks noChangeAspect="1" noChangeArrowheads="1"/>
          </p:cNvPicPr>
          <p:nvPr/>
        </p:nvPicPr>
        <p:blipFill>
          <a:blip r:embed="rId2"/>
          <a:srcRect/>
          <a:stretch>
            <a:fillRect/>
          </a:stretch>
        </p:blipFill>
        <p:spPr bwMode="auto">
          <a:xfrm>
            <a:off x="357158" y="285728"/>
            <a:ext cx="3429024" cy="634417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4286256"/>
            <a:ext cx="8229600" cy="2286016"/>
          </a:xfrm>
        </p:spPr>
        <p:txBody>
          <a:bodyPr>
            <a:normAutofit fontScale="90000"/>
          </a:bodyPr>
          <a:lstStyle/>
          <a:p>
            <a:r>
              <a:rPr lang="tr-TR" b="1" dirty="0" smtClean="0"/>
              <a:t>A. PINK-BLACK</a:t>
            </a:r>
            <a:br>
              <a:rPr lang="tr-TR" b="1" dirty="0" smtClean="0"/>
            </a:br>
            <a:r>
              <a:rPr lang="tr-TR" b="1" dirty="0" smtClean="0"/>
              <a:t>B. BROWN-PURPLE</a:t>
            </a:r>
            <a:br>
              <a:rPr lang="tr-TR" b="1" dirty="0" smtClean="0"/>
            </a:br>
            <a:r>
              <a:rPr lang="tr-TR" b="1" dirty="0" smtClean="0"/>
              <a:t>C.BROWN – GREY</a:t>
            </a:r>
            <a:br>
              <a:rPr lang="tr-TR" b="1" dirty="0" smtClean="0"/>
            </a:br>
            <a:r>
              <a:rPr lang="tr-TR" b="1" dirty="0" smtClean="0"/>
              <a:t>D. BROWN - ORANGE</a:t>
            </a:r>
            <a:endParaRPr lang="tr-TR" b="1" dirty="0"/>
          </a:p>
        </p:txBody>
      </p:sp>
      <p:pic>
        <p:nvPicPr>
          <p:cNvPr id="1026" name="Picture 2" descr="C:\Users\WİN 7\Desktop\00004499.jpg"/>
          <p:cNvPicPr>
            <a:picLocks noChangeAspect="1" noChangeArrowheads="1"/>
          </p:cNvPicPr>
          <p:nvPr/>
        </p:nvPicPr>
        <p:blipFill>
          <a:blip r:embed="rId2"/>
          <a:srcRect/>
          <a:stretch>
            <a:fillRect/>
          </a:stretch>
        </p:blipFill>
        <p:spPr bwMode="auto">
          <a:xfrm>
            <a:off x="1643042" y="142852"/>
            <a:ext cx="5572164" cy="398011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143248"/>
            <a:ext cx="8229600" cy="3511552"/>
          </a:xfrm>
        </p:spPr>
        <p:txBody>
          <a:bodyPr>
            <a:normAutofit/>
          </a:bodyPr>
          <a:lstStyle/>
          <a:p>
            <a:r>
              <a:rPr lang="tr-TR" b="1" dirty="0" smtClean="0"/>
              <a:t>A. I CAN CARRY THE ROCKS</a:t>
            </a:r>
            <a:br>
              <a:rPr lang="tr-TR" b="1" dirty="0" smtClean="0"/>
            </a:br>
            <a:r>
              <a:rPr lang="tr-TR" b="1" dirty="0" smtClean="0"/>
              <a:t>B. I CAN CLIMB A TREE</a:t>
            </a:r>
            <a:br>
              <a:rPr lang="tr-TR" b="1" dirty="0" smtClean="0"/>
            </a:br>
            <a:r>
              <a:rPr lang="tr-TR" b="1" dirty="0" smtClean="0"/>
              <a:t>C. I CAN SWING</a:t>
            </a:r>
            <a:br>
              <a:rPr lang="tr-TR" b="1" dirty="0" smtClean="0"/>
            </a:br>
            <a:r>
              <a:rPr lang="tr-TR" b="1" dirty="0" smtClean="0"/>
              <a:t>D. I CAN DIVE</a:t>
            </a:r>
            <a:endParaRPr lang="tr-TR" b="1" dirty="0"/>
          </a:p>
        </p:txBody>
      </p:sp>
      <p:pic>
        <p:nvPicPr>
          <p:cNvPr id="27650" name="Picture 2" descr="C:\Users\WİN 7\Desktop\3931836_913c1f2837.jpg"/>
          <p:cNvPicPr>
            <a:picLocks noChangeAspect="1" noChangeArrowheads="1"/>
          </p:cNvPicPr>
          <p:nvPr/>
        </p:nvPicPr>
        <p:blipFill>
          <a:blip r:embed="rId2"/>
          <a:srcRect/>
          <a:stretch>
            <a:fillRect/>
          </a:stretch>
        </p:blipFill>
        <p:spPr bwMode="auto">
          <a:xfrm>
            <a:off x="2143108" y="214290"/>
            <a:ext cx="4572001" cy="2990851"/>
          </a:xfrm>
          <a:prstGeom prst="rect">
            <a:avLst/>
          </a:prstGeom>
          <a:noFill/>
        </p:spPr>
      </p:pic>
      <p:pic>
        <p:nvPicPr>
          <p:cNvPr id="27651" name="Picture 3" descr="C:\Users\WİN 7\Desktop\tick.gif"/>
          <p:cNvPicPr>
            <a:picLocks noChangeAspect="1" noChangeArrowheads="1" noCrop="1"/>
          </p:cNvPicPr>
          <p:nvPr/>
        </p:nvPicPr>
        <p:blipFill>
          <a:blip r:embed="rId3"/>
          <a:srcRect/>
          <a:stretch>
            <a:fillRect/>
          </a:stretch>
        </p:blipFill>
        <p:spPr bwMode="auto">
          <a:xfrm>
            <a:off x="357158" y="1500174"/>
            <a:ext cx="1606576" cy="16065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876"/>
            <a:ext cx="8229600" cy="2940048"/>
          </a:xfrm>
        </p:spPr>
        <p:txBody>
          <a:bodyPr>
            <a:normAutofit/>
          </a:bodyPr>
          <a:lstStyle/>
          <a:p>
            <a:r>
              <a:rPr lang="tr-TR" b="1" dirty="0" smtClean="0"/>
              <a:t>A. I CAN’T RUN</a:t>
            </a:r>
            <a:br>
              <a:rPr lang="tr-TR" b="1" dirty="0" smtClean="0"/>
            </a:br>
            <a:r>
              <a:rPr lang="tr-TR" b="1" dirty="0" smtClean="0"/>
              <a:t>B. I CAN SPEAK ENGLISH</a:t>
            </a:r>
            <a:br>
              <a:rPr lang="tr-TR" b="1" dirty="0" smtClean="0"/>
            </a:br>
            <a:r>
              <a:rPr lang="tr-TR" b="1" dirty="0" smtClean="0"/>
              <a:t>C. I CAN’T SPEAK ENGLISH</a:t>
            </a:r>
            <a:br>
              <a:rPr lang="tr-TR" b="1" dirty="0" smtClean="0"/>
            </a:br>
            <a:r>
              <a:rPr lang="tr-TR" b="1" dirty="0" smtClean="0"/>
              <a:t>D. I CAN CLIMB A TREE</a:t>
            </a:r>
            <a:endParaRPr lang="tr-TR" b="1" dirty="0"/>
          </a:p>
        </p:txBody>
      </p:sp>
      <p:pic>
        <p:nvPicPr>
          <p:cNvPr id="28674" name="Picture 2" descr="C:\Users\WİN 7\Desktop\135286-135182.jpg"/>
          <p:cNvPicPr>
            <a:picLocks noChangeAspect="1" noChangeArrowheads="1"/>
          </p:cNvPicPr>
          <p:nvPr/>
        </p:nvPicPr>
        <p:blipFill>
          <a:blip r:embed="rId2"/>
          <a:srcRect/>
          <a:stretch>
            <a:fillRect/>
          </a:stretch>
        </p:blipFill>
        <p:spPr bwMode="auto">
          <a:xfrm>
            <a:off x="1142976" y="642918"/>
            <a:ext cx="4219578" cy="2800980"/>
          </a:xfrm>
          <a:prstGeom prst="rect">
            <a:avLst/>
          </a:prstGeom>
          <a:noFill/>
        </p:spPr>
      </p:pic>
      <p:pic>
        <p:nvPicPr>
          <p:cNvPr id="28675" name="Picture 3" descr="C:\Users\WİN 7\Desktop\cross_clip_art_9118.jpg"/>
          <p:cNvPicPr>
            <a:picLocks noChangeAspect="1" noChangeArrowheads="1"/>
          </p:cNvPicPr>
          <p:nvPr/>
        </p:nvPicPr>
        <p:blipFill>
          <a:blip r:embed="rId3"/>
          <a:srcRect/>
          <a:stretch>
            <a:fillRect/>
          </a:stretch>
        </p:blipFill>
        <p:spPr bwMode="auto">
          <a:xfrm>
            <a:off x="6357950" y="1071546"/>
            <a:ext cx="2289161" cy="228916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00042"/>
            <a:ext cx="8229600" cy="5226064"/>
          </a:xfrm>
        </p:spPr>
        <p:txBody>
          <a:bodyPr>
            <a:normAutofit/>
          </a:bodyPr>
          <a:lstStyle/>
          <a:p>
            <a:r>
              <a:rPr lang="tr-TR" sz="7200" b="1" dirty="0" smtClean="0"/>
              <a:t>THIRTY+THIRTEEN=?</a:t>
            </a:r>
            <a:r>
              <a:rPr lang="tr-TR" b="1" dirty="0" smtClean="0"/>
              <a:t/>
            </a:r>
            <a:br>
              <a:rPr lang="tr-TR" b="1" dirty="0" smtClean="0"/>
            </a:br>
            <a:r>
              <a:rPr lang="tr-TR" b="1" dirty="0" smtClean="0"/>
              <a:t>A. FORTY-THREE</a:t>
            </a:r>
            <a:br>
              <a:rPr lang="tr-TR" b="1" dirty="0" smtClean="0"/>
            </a:br>
            <a:r>
              <a:rPr lang="tr-TR" b="1" dirty="0" smtClean="0"/>
              <a:t>B. FIFTY-THREE</a:t>
            </a:r>
            <a:br>
              <a:rPr lang="tr-TR" b="1" dirty="0" smtClean="0"/>
            </a:br>
            <a:r>
              <a:rPr lang="tr-TR" b="1" dirty="0" smtClean="0"/>
              <a:t>C. SIXTY</a:t>
            </a:r>
            <a:br>
              <a:rPr lang="tr-TR" b="1" dirty="0" smtClean="0"/>
            </a:br>
            <a:r>
              <a:rPr lang="tr-TR" b="1" dirty="0" smtClean="0"/>
              <a:t>D. THIRTY- NINE</a:t>
            </a:r>
            <a:endParaRPr lang="tr-TR"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3357562"/>
            <a:ext cx="8229600" cy="3225800"/>
          </a:xfrm>
        </p:spPr>
        <p:txBody>
          <a:bodyPr>
            <a:normAutofit/>
          </a:bodyPr>
          <a:lstStyle/>
          <a:p>
            <a:r>
              <a:rPr lang="tr-TR" b="1" dirty="0" smtClean="0"/>
              <a:t>A. I LIKE COOK</a:t>
            </a:r>
            <a:br>
              <a:rPr lang="tr-TR" b="1" dirty="0" smtClean="0"/>
            </a:br>
            <a:r>
              <a:rPr lang="tr-TR" b="1" dirty="0" smtClean="0"/>
              <a:t>B. I CAN COOK</a:t>
            </a:r>
            <a:br>
              <a:rPr lang="tr-TR" b="1" dirty="0" smtClean="0"/>
            </a:br>
            <a:r>
              <a:rPr lang="tr-TR" b="1" dirty="0" smtClean="0"/>
              <a:t>C. I DON’T LIKE COOKING</a:t>
            </a:r>
            <a:br>
              <a:rPr lang="tr-TR" b="1" dirty="0" smtClean="0"/>
            </a:br>
            <a:r>
              <a:rPr lang="tr-TR" b="1" dirty="0" smtClean="0"/>
              <a:t>D. I CAN’T COOKING</a:t>
            </a:r>
            <a:endParaRPr lang="tr-TR" b="1" dirty="0"/>
          </a:p>
        </p:txBody>
      </p:sp>
      <p:pic>
        <p:nvPicPr>
          <p:cNvPr id="29698" name="Picture 2" descr="C:\Users\WİN 7\Desktop\serve-what-cooking.jpg"/>
          <p:cNvPicPr>
            <a:picLocks noChangeAspect="1" noChangeArrowheads="1"/>
          </p:cNvPicPr>
          <p:nvPr/>
        </p:nvPicPr>
        <p:blipFill>
          <a:blip r:embed="rId2"/>
          <a:srcRect/>
          <a:stretch>
            <a:fillRect/>
          </a:stretch>
        </p:blipFill>
        <p:spPr bwMode="auto">
          <a:xfrm>
            <a:off x="571471" y="357166"/>
            <a:ext cx="5621351" cy="2857520"/>
          </a:xfrm>
          <a:prstGeom prst="rect">
            <a:avLst/>
          </a:prstGeom>
          <a:noFill/>
        </p:spPr>
      </p:pic>
      <p:pic>
        <p:nvPicPr>
          <p:cNvPr id="29699" name="Picture 3" descr="C:\Users\WİN 7\Desktop\tick.gif"/>
          <p:cNvPicPr>
            <a:picLocks noChangeAspect="1" noChangeArrowheads="1" noCrop="1"/>
          </p:cNvPicPr>
          <p:nvPr/>
        </p:nvPicPr>
        <p:blipFill>
          <a:blip r:embed="rId3"/>
          <a:srcRect/>
          <a:stretch>
            <a:fillRect/>
          </a:stretch>
        </p:blipFill>
        <p:spPr bwMode="auto">
          <a:xfrm>
            <a:off x="6643702" y="989027"/>
            <a:ext cx="2220898" cy="222089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643314"/>
            <a:ext cx="8229600" cy="2797172"/>
          </a:xfrm>
        </p:spPr>
        <p:txBody>
          <a:bodyPr>
            <a:normAutofit/>
          </a:bodyPr>
          <a:lstStyle/>
          <a:p>
            <a:r>
              <a:rPr lang="tr-TR" b="1" dirty="0" smtClean="0"/>
              <a:t>......... FLOWER</a:t>
            </a:r>
            <a:br>
              <a:rPr lang="tr-TR" b="1" dirty="0" smtClean="0"/>
            </a:br>
            <a:r>
              <a:rPr lang="tr-TR" b="1" dirty="0" smtClean="0"/>
              <a:t>A. A</a:t>
            </a:r>
            <a:br>
              <a:rPr lang="tr-TR" b="1" dirty="0" smtClean="0"/>
            </a:br>
            <a:r>
              <a:rPr lang="tr-TR" b="1" dirty="0" smtClean="0"/>
              <a:t>B. AN</a:t>
            </a:r>
            <a:br>
              <a:rPr lang="tr-TR" b="1" dirty="0" smtClean="0"/>
            </a:br>
            <a:r>
              <a:rPr lang="tr-TR" b="1" dirty="0" smtClean="0"/>
              <a:t>C. X</a:t>
            </a:r>
            <a:endParaRPr lang="tr-TR" b="1" dirty="0"/>
          </a:p>
        </p:txBody>
      </p:sp>
      <p:pic>
        <p:nvPicPr>
          <p:cNvPr id="30722" name="Picture 2" descr="C:\Users\WİN 7\Desktop\roundflower.jpg"/>
          <p:cNvPicPr>
            <a:picLocks noChangeAspect="1" noChangeArrowheads="1"/>
          </p:cNvPicPr>
          <p:nvPr/>
        </p:nvPicPr>
        <p:blipFill>
          <a:blip r:embed="rId2"/>
          <a:srcRect/>
          <a:stretch>
            <a:fillRect/>
          </a:stretch>
        </p:blipFill>
        <p:spPr bwMode="auto">
          <a:xfrm>
            <a:off x="1928794" y="285728"/>
            <a:ext cx="5357850" cy="334865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14818"/>
            <a:ext cx="8229600" cy="2368544"/>
          </a:xfrm>
        </p:spPr>
        <p:txBody>
          <a:bodyPr>
            <a:normAutofit fontScale="90000"/>
          </a:bodyPr>
          <a:lstStyle/>
          <a:p>
            <a:r>
              <a:rPr lang="tr-TR" b="1" dirty="0" smtClean="0"/>
              <a:t>A. I CAN CLIMB A TREE</a:t>
            </a:r>
            <a:br>
              <a:rPr lang="tr-TR" b="1" dirty="0" smtClean="0"/>
            </a:br>
            <a:r>
              <a:rPr lang="tr-TR" b="1" dirty="0" smtClean="0"/>
              <a:t>B. WE CAN CLIMB A TREE</a:t>
            </a:r>
            <a:br>
              <a:rPr lang="tr-TR" b="1" dirty="0" smtClean="0"/>
            </a:br>
            <a:r>
              <a:rPr lang="tr-TR" b="1" dirty="0" smtClean="0"/>
              <a:t>C. I CAN’T CLIMB A BAR</a:t>
            </a:r>
            <a:br>
              <a:rPr lang="tr-TR" b="1" dirty="0" smtClean="0"/>
            </a:br>
            <a:r>
              <a:rPr lang="tr-TR" b="1" dirty="0" smtClean="0"/>
              <a:t>D. WE CAN CLIMB A BAR</a:t>
            </a:r>
            <a:endParaRPr lang="tr-TR" b="1" dirty="0"/>
          </a:p>
        </p:txBody>
      </p:sp>
      <p:pic>
        <p:nvPicPr>
          <p:cNvPr id="31746" name="Picture 2" descr="C:\Users\WİN 7\Desktop\81kyDZeO9fL._SL1500_.jpg"/>
          <p:cNvPicPr>
            <a:picLocks noChangeAspect="1" noChangeArrowheads="1"/>
          </p:cNvPicPr>
          <p:nvPr/>
        </p:nvPicPr>
        <p:blipFill>
          <a:blip r:embed="rId2" cstate="print"/>
          <a:srcRect/>
          <a:stretch>
            <a:fillRect/>
          </a:stretch>
        </p:blipFill>
        <p:spPr bwMode="auto">
          <a:xfrm>
            <a:off x="2285984" y="370620"/>
            <a:ext cx="4317705" cy="3733379"/>
          </a:xfrm>
          <a:prstGeom prst="rect">
            <a:avLst/>
          </a:prstGeom>
          <a:noFill/>
        </p:spPr>
      </p:pic>
      <p:pic>
        <p:nvPicPr>
          <p:cNvPr id="31747" name="Picture 3" descr="C:\Users\WİN 7\Desktop\tick.gif"/>
          <p:cNvPicPr>
            <a:picLocks noChangeAspect="1" noChangeArrowheads="1" noCrop="1"/>
          </p:cNvPicPr>
          <p:nvPr/>
        </p:nvPicPr>
        <p:blipFill>
          <a:blip r:embed="rId3"/>
          <a:srcRect/>
          <a:stretch>
            <a:fillRect/>
          </a:stretch>
        </p:blipFill>
        <p:spPr bwMode="auto">
          <a:xfrm>
            <a:off x="357158" y="714356"/>
            <a:ext cx="1814524" cy="181452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3714752"/>
            <a:ext cx="8229600" cy="2725734"/>
          </a:xfrm>
        </p:spPr>
        <p:txBody>
          <a:bodyPr>
            <a:normAutofit fontScale="90000"/>
          </a:bodyPr>
          <a:lstStyle/>
          <a:p>
            <a:r>
              <a:rPr lang="tr-TR" b="1" dirty="0" smtClean="0"/>
              <a:t>A. I CAN LIFT WEIGHTS</a:t>
            </a:r>
            <a:br>
              <a:rPr lang="tr-TR" b="1" dirty="0" smtClean="0"/>
            </a:br>
            <a:r>
              <a:rPr lang="tr-TR" b="1" dirty="0" smtClean="0"/>
              <a:t>B. I CAN DRIVE</a:t>
            </a:r>
            <a:br>
              <a:rPr lang="tr-TR" b="1" dirty="0" smtClean="0"/>
            </a:br>
            <a:r>
              <a:rPr lang="tr-TR" b="1" dirty="0" smtClean="0"/>
              <a:t>C. I CAN CARRY THE ROCKS</a:t>
            </a:r>
            <a:br>
              <a:rPr lang="tr-TR" b="1" dirty="0" smtClean="0"/>
            </a:br>
            <a:r>
              <a:rPr lang="tr-TR" b="1" dirty="0" smtClean="0"/>
              <a:t>D. I CAN’T LIFT WEIGHTS</a:t>
            </a:r>
            <a:endParaRPr lang="tr-TR" b="1" dirty="0"/>
          </a:p>
        </p:txBody>
      </p:sp>
      <p:pic>
        <p:nvPicPr>
          <p:cNvPr id="32770" name="Picture 2" descr="C:\Users\WİN 7\Desktop\lifting-weights-will-make-you-look-bulky.jpg"/>
          <p:cNvPicPr>
            <a:picLocks noChangeAspect="1" noChangeArrowheads="1"/>
          </p:cNvPicPr>
          <p:nvPr/>
        </p:nvPicPr>
        <p:blipFill>
          <a:blip r:embed="rId2"/>
          <a:srcRect/>
          <a:stretch>
            <a:fillRect/>
          </a:stretch>
        </p:blipFill>
        <p:spPr bwMode="auto">
          <a:xfrm>
            <a:off x="2214546" y="285728"/>
            <a:ext cx="4872030" cy="3232405"/>
          </a:xfrm>
          <a:prstGeom prst="rect">
            <a:avLst/>
          </a:prstGeom>
          <a:noFill/>
        </p:spPr>
      </p:pic>
      <p:pic>
        <p:nvPicPr>
          <p:cNvPr id="32771" name="Picture 3" descr="C:\Users\WİN 7\Desktop\tick.gif"/>
          <p:cNvPicPr>
            <a:picLocks noChangeAspect="1" noChangeArrowheads="1" noCrop="1"/>
          </p:cNvPicPr>
          <p:nvPr/>
        </p:nvPicPr>
        <p:blipFill>
          <a:blip r:embed="rId3"/>
          <a:srcRect/>
          <a:stretch>
            <a:fillRect/>
          </a:stretch>
        </p:blipFill>
        <p:spPr bwMode="auto">
          <a:xfrm>
            <a:off x="214282" y="1214422"/>
            <a:ext cx="1892328" cy="189232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900486" cy="5511816"/>
          </a:xfrm>
        </p:spPr>
        <p:txBody>
          <a:bodyPr>
            <a:normAutofit/>
          </a:bodyPr>
          <a:lstStyle/>
          <a:p>
            <a:r>
              <a:rPr lang="tr-TR" b="1" dirty="0" smtClean="0"/>
              <a:t>A. SING</a:t>
            </a:r>
            <a:br>
              <a:rPr lang="tr-TR" b="1" dirty="0" smtClean="0"/>
            </a:br>
            <a:r>
              <a:rPr lang="tr-TR" b="1" dirty="0" smtClean="0"/>
              <a:t>B. LIFT</a:t>
            </a:r>
            <a:br>
              <a:rPr lang="tr-TR" b="1" dirty="0" smtClean="0"/>
            </a:br>
            <a:r>
              <a:rPr lang="tr-TR" b="1" dirty="0" smtClean="0"/>
              <a:t>C. CARRY</a:t>
            </a:r>
            <a:br>
              <a:rPr lang="tr-TR" b="1" dirty="0" smtClean="0"/>
            </a:br>
            <a:r>
              <a:rPr lang="tr-TR" b="1" dirty="0" smtClean="0"/>
              <a:t>D. SWIM</a:t>
            </a:r>
            <a:endParaRPr lang="tr-TR" b="1" dirty="0"/>
          </a:p>
        </p:txBody>
      </p:sp>
      <p:pic>
        <p:nvPicPr>
          <p:cNvPr id="33794" name="Picture 2" descr="C:\Users\WİN 7\Desktop\SwimLessonsImage.jpg"/>
          <p:cNvPicPr>
            <a:picLocks noChangeAspect="1" noChangeArrowheads="1"/>
          </p:cNvPicPr>
          <p:nvPr/>
        </p:nvPicPr>
        <p:blipFill>
          <a:blip r:embed="rId2"/>
          <a:srcRect/>
          <a:stretch>
            <a:fillRect/>
          </a:stretch>
        </p:blipFill>
        <p:spPr bwMode="auto">
          <a:xfrm>
            <a:off x="4214810" y="1428736"/>
            <a:ext cx="4138609" cy="30734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000372"/>
            <a:ext cx="8229600" cy="3571900"/>
          </a:xfrm>
        </p:spPr>
        <p:txBody>
          <a:bodyPr>
            <a:normAutofit fontScale="90000"/>
          </a:bodyPr>
          <a:lstStyle/>
          <a:p>
            <a:r>
              <a:rPr lang="tr-TR" b="1" dirty="0" smtClean="0"/>
              <a:t>.......... MY GRANDFATHER AND GRANDMOTHER</a:t>
            </a:r>
            <a:br>
              <a:rPr lang="tr-TR" b="1" dirty="0" smtClean="0"/>
            </a:br>
            <a:r>
              <a:rPr lang="tr-TR" b="1" dirty="0" smtClean="0"/>
              <a:t>A. HE</a:t>
            </a:r>
            <a:br>
              <a:rPr lang="tr-TR" b="1" dirty="0" smtClean="0"/>
            </a:br>
            <a:r>
              <a:rPr lang="tr-TR" b="1" dirty="0" smtClean="0"/>
              <a:t>B. SHE</a:t>
            </a:r>
            <a:br>
              <a:rPr lang="tr-TR" b="1" dirty="0" smtClean="0"/>
            </a:br>
            <a:r>
              <a:rPr lang="tr-TR" b="1" dirty="0" smtClean="0"/>
              <a:t>C. WE</a:t>
            </a:r>
            <a:br>
              <a:rPr lang="tr-TR" b="1" dirty="0" smtClean="0"/>
            </a:br>
            <a:r>
              <a:rPr lang="tr-TR" b="1" dirty="0" smtClean="0"/>
              <a:t>D. THEY</a:t>
            </a:r>
            <a:endParaRPr lang="tr-TR" b="1" dirty="0"/>
          </a:p>
        </p:txBody>
      </p:sp>
      <p:pic>
        <p:nvPicPr>
          <p:cNvPr id="34818" name="Picture 2" descr="C:\Users\WİN 7\Desktop\109.jpg"/>
          <p:cNvPicPr>
            <a:picLocks noChangeAspect="1" noChangeArrowheads="1"/>
          </p:cNvPicPr>
          <p:nvPr/>
        </p:nvPicPr>
        <p:blipFill>
          <a:blip r:embed="rId2"/>
          <a:srcRect/>
          <a:stretch>
            <a:fillRect/>
          </a:stretch>
        </p:blipFill>
        <p:spPr bwMode="auto">
          <a:xfrm>
            <a:off x="2786050" y="214290"/>
            <a:ext cx="4000528" cy="262283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5857884" cy="3940180"/>
          </a:xfrm>
        </p:spPr>
        <p:txBody>
          <a:bodyPr>
            <a:normAutofit fontScale="90000"/>
          </a:bodyPr>
          <a:lstStyle/>
          <a:p>
            <a:r>
              <a:rPr lang="tr-TR" b="1" dirty="0" smtClean="0"/>
              <a:t>I AM HAMİT.</a:t>
            </a:r>
            <a:br>
              <a:rPr lang="tr-TR" b="1" dirty="0" smtClean="0"/>
            </a:br>
            <a:r>
              <a:rPr lang="tr-TR" b="1" dirty="0" smtClean="0"/>
              <a:t>..... IS ..... BROTHER HALİL.</a:t>
            </a:r>
            <a:br>
              <a:rPr lang="tr-TR" b="1" dirty="0" smtClean="0"/>
            </a:br>
            <a:r>
              <a:rPr lang="tr-TR" b="1" dirty="0" smtClean="0"/>
              <a:t>A. HE – MY</a:t>
            </a:r>
            <a:br>
              <a:rPr lang="tr-TR" b="1" dirty="0" smtClean="0"/>
            </a:br>
            <a:r>
              <a:rPr lang="tr-TR" b="1" dirty="0" smtClean="0"/>
              <a:t>B. HE – HIS</a:t>
            </a:r>
            <a:br>
              <a:rPr lang="tr-TR" b="1" dirty="0" smtClean="0"/>
            </a:br>
            <a:r>
              <a:rPr lang="tr-TR" b="1" dirty="0" smtClean="0"/>
              <a:t>C. HIS – HE</a:t>
            </a:r>
            <a:br>
              <a:rPr lang="tr-TR" b="1" dirty="0" smtClean="0"/>
            </a:br>
            <a:r>
              <a:rPr lang="tr-TR" b="1" dirty="0" smtClean="0"/>
              <a:t>D. HE - THEY</a:t>
            </a:r>
            <a:endParaRPr lang="tr-TR" b="1" dirty="0"/>
          </a:p>
        </p:txBody>
      </p:sp>
      <p:pic>
        <p:nvPicPr>
          <p:cNvPr id="35842" name="Picture 2" descr="C:\Users\WİN 7\Desktop\hamit-altintop1-640.jpg"/>
          <p:cNvPicPr>
            <a:picLocks noChangeAspect="1" noChangeArrowheads="1"/>
          </p:cNvPicPr>
          <p:nvPr/>
        </p:nvPicPr>
        <p:blipFill>
          <a:blip r:embed="rId2"/>
          <a:srcRect/>
          <a:stretch>
            <a:fillRect/>
          </a:stretch>
        </p:blipFill>
        <p:spPr bwMode="auto">
          <a:xfrm>
            <a:off x="5929322" y="571480"/>
            <a:ext cx="2957510" cy="3429000"/>
          </a:xfrm>
          <a:prstGeom prst="rect">
            <a:avLst/>
          </a:prstGeom>
          <a:noFill/>
        </p:spPr>
      </p:pic>
      <p:pic>
        <p:nvPicPr>
          <p:cNvPr id="35843" name="Picture 3" descr="C:\Users\WİN 7\Desktop\97295.jpg"/>
          <p:cNvPicPr>
            <a:picLocks noChangeAspect="1" noChangeArrowheads="1"/>
          </p:cNvPicPr>
          <p:nvPr/>
        </p:nvPicPr>
        <p:blipFill>
          <a:blip r:embed="rId3"/>
          <a:srcRect/>
          <a:stretch>
            <a:fillRect/>
          </a:stretch>
        </p:blipFill>
        <p:spPr bwMode="auto">
          <a:xfrm>
            <a:off x="500034" y="4357694"/>
            <a:ext cx="3056478" cy="2292358"/>
          </a:xfrm>
          <a:prstGeom prst="rect">
            <a:avLst/>
          </a:prstGeom>
          <a:noFill/>
        </p:spPr>
      </p:pic>
      <p:pic>
        <p:nvPicPr>
          <p:cNvPr id="35844" name="Picture 4" descr="C:\Users\WİN 7\Desktop\arrow_BW_thin_left.png"/>
          <p:cNvPicPr>
            <a:picLocks noChangeAspect="1" noChangeArrowheads="1"/>
          </p:cNvPicPr>
          <p:nvPr/>
        </p:nvPicPr>
        <p:blipFill>
          <a:blip r:embed="rId4"/>
          <a:srcRect/>
          <a:stretch>
            <a:fillRect/>
          </a:stretch>
        </p:blipFill>
        <p:spPr bwMode="auto">
          <a:xfrm rot="19877930">
            <a:off x="3965855" y="4621795"/>
            <a:ext cx="2573675" cy="110919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714752"/>
            <a:ext cx="8229600" cy="2786082"/>
          </a:xfrm>
        </p:spPr>
        <p:txBody>
          <a:bodyPr/>
          <a:lstStyle/>
          <a:p>
            <a:r>
              <a:rPr lang="tr-TR" b="1" dirty="0" smtClean="0"/>
              <a:t>A. ASIA</a:t>
            </a:r>
            <a:br>
              <a:rPr lang="tr-TR" b="1" dirty="0" smtClean="0"/>
            </a:br>
            <a:r>
              <a:rPr lang="tr-TR" b="1" dirty="0" smtClean="0"/>
              <a:t>B. EUROPE</a:t>
            </a:r>
            <a:br>
              <a:rPr lang="tr-TR" b="1" dirty="0" smtClean="0"/>
            </a:br>
            <a:r>
              <a:rPr lang="tr-TR" b="1" dirty="0" smtClean="0"/>
              <a:t>C. SOUTH AMERICA</a:t>
            </a:r>
            <a:br>
              <a:rPr lang="tr-TR" b="1" dirty="0" smtClean="0"/>
            </a:br>
            <a:r>
              <a:rPr lang="tr-TR" b="1" dirty="0" smtClean="0"/>
              <a:t>D. AFRICA</a:t>
            </a:r>
            <a:endParaRPr lang="tr-TR" b="1" dirty="0"/>
          </a:p>
        </p:txBody>
      </p:sp>
      <p:pic>
        <p:nvPicPr>
          <p:cNvPr id="2050" name="Picture 2" descr="C:\Users\WİN 7\Desktop\Asia_map.jpg"/>
          <p:cNvPicPr>
            <a:picLocks noChangeAspect="1" noChangeArrowheads="1"/>
          </p:cNvPicPr>
          <p:nvPr/>
        </p:nvPicPr>
        <p:blipFill>
          <a:blip r:embed="rId2" cstate="print"/>
          <a:srcRect/>
          <a:stretch>
            <a:fillRect/>
          </a:stretch>
        </p:blipFill>
        <p:spPr bwMode="auto">
          <a:xfrm>
            <a:off x="2643174" y="285728"/>
            <a:ext cx="4267951" cy="341472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3286124"/>
            <a:ext cx="8229600" cy="3225800"/>
          </a:xfrm>
        </p:spPr>
        <p:txBody>
          <a:bodyPr>
            <a:normAutofit fontScale="90000"/>
          </a:bodyPr>
          <a:lstStyle/>
          <a:p>
            <a:r>
              <a:rPr lang="tr-TR" b="1" dirty="0" smtClean="0"/>
              <a:t>CAN A DOLPHIN RUN?</a:t>
            </a:r>
            <a:br>
              <a:rPr lang="tr-TR" b="1" dirty="0" smtClean="0"/>
            </a:br>
            <a:r>
              <a:rPr lang="tr-TR" b="1" dirty="0" smtClean="0"/>
              <a:t>A. NO, IT CAN’T</a:t>
            </a:r>
            <a:br>
              <a:rPr lang="tr-TR" b="1" dirty="0" smtClean="0"/>
            </a:br>
            <a:r>
              <a:rPr lang="tr-TR" b="1" dirty="0" smtClean="0"/>
              <a:t>B. YES, IT CAN</a:t>
            </a:r>
            <a:br>
              <a:rPr lang="tr-TR" b="1" dirty="0" smtClean="0"/>
            </a:br>
            <a:r>
              <a:rPr lang="tr-TR" b="1" dirty="0" smtClean="0"/>
              <a:t>C. YES, I CAN</a:t>
            </a:r>
            <a:br>
              <a:rPr lang="tr-TR" b="1" dirty="0" smtClean="0"/>
            </a:br>
            <a:r>
              <a:rPr lang="tr-TR" b="1" dirty="0" smtClean="0"/>
              <a:t>D, NO , IT ISN’T</a:t>
            </a:r>
            <a:endParaRPr lang="tr-TR" b="1" dirty="0"/>
          </a:p>
        </p:txBody>
      </p:sp>
      <p:pic>
        <p:nvPicPr>
          <p:cNvPr id="36866" name="Picture 2" descr="C:\Users\WİN 7\Desktop\dolphin-kristian-sekulic-isp.jpg"/>
          <p:cNvPicPr>
            <a:picLocks noChangeAspect="1" noChangeArrowheads="1"/>
          </p:cNvPicPr>
          <p:nvPr/>
        </p:nvPicPr>
        <p:blipFill>
          <a:blip r:embed="rId2"/>
          <a:srcRect/>
          <a:stretch>
            <a:fillRect/>
          </a:stretch>
        </p:blipFill>
        <p:spPr bwMode="auto">
          <a:xfrm>
            <a:off x="1428728" y="357166"/>
            <a:ext cx="5572164" cy="292449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6286544"/>
          </a:xfrm>
        </p:spPr>
        <p:txBody>
          <a:bodyPr>
            <a:normAutofit fontScale="90000"/>
          </a:bodyPr>
          <a:lstStyle/>
          <a:p>
            <a:r>
              <a:rPr lang="tr-TR" b="1" dirty="0" smtClean="0"/>
              <a:t>WHO CAN PLAY THE GUITAR?</a:t>
            </a:r>
            <a:br>
              <a:rPr lang="tr-TR" b="1" dirty="0" smtClean="0"/>
            </a:br>
            <a:r>
              <a:rPr lang="tr-TR" b="1" dirty="0" smtClean="0"/>
              <a:t>A.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B.</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C.</a:t>
            </a:r>
            <a:br>
              <a:rPr lang="tr-TR" b="1" dirty="0" smtClean="0"/>
            </a:br>
            <a:endParaRPr lang="tr-TR" b="1" dirty="0"/>
          </a:p>
        </p:txBody>
      </p:sp>
      <p:pic>
        <p:nvPicPr>
          <p:cNvPr id="37890" name="Picture 2" descr="C:\Users\WİN 7\Desktop\21(59).jpg"/>
          <p:cNvPicPr>
            <a:picLocks noChangeAspect="1" noChangeArrowheads="1"/>
          </p:cNvPicPr>
          <p:nvPr/>
        </p:nvPicPr>
        <p:blipFill>
          <a:blip r:embed="rId2"/>
          <a:srcRect/>
          <a:stretch>
            <a:fillRect/>
          </a:stretch>
        </p:blipFill>
        <p:spPr bwMode="auto">
          <a:xfrm>
            <a:off x="5000628" y="642918"/>
            <a:ext cx="3168641" cy="1745049"/>
          </a:xfrm>
          <a:prstGeom prst="rect">
            <a:avLst/>
          </a:prstGeom>
          <a:noFill/>
        </p:spPr>
      </p:pic>
      <p:pic>
        <p:nvPicPr>
          <p:cNvPr id="37891" name="Picture 3" descr="C:\Users\WİN 7\Desktop\kirac_01.jpg"/>
          <p:cNvPicPr>
            <a:picLocks noChangeAspect="1" noChangeArrowheads="1"/>
          </p:cNvPicPr>
          <p:nvPr/>
        </p:nvPicPr>
        <p:blipFill>
          <a:blip r:embed="rId3"/>
          <a:srcRect/>
          <a:stretch>
            <a:fillRect/>
          </a:stretch>
        </p:blipFill>
        <p:spPr bwMode="auto">
          <a:xfrm>
            <a:off x="5072066" y="2786058"/>
            <a:ext cx="3071834" cy="1911348"/>
          </a:xfrm>
          <a:prstGeom prst="rect">
            <a:avLst/>
          </a:prstGeom>
          <a:noFill/>
        </p:spPr>
      </p:pic>
      <p:pic>
        <p:nvPicPr>
          <p:cNvPr id="37892" name="Picture 4" descr="C:\Users\WİN 7\Desktop\superman-clipart-superman_subindo.gif"/>
          <p:cNvPicPr>
            <a:picLocks noChangeAspect="1" noChangeArrowheads="1"/>
          </p:cNvPicPr>
          <p:nvPr/>
        </p:nvPicPr>
        <p:blipFill>
          <a:blip r:embed="rId4"/>
          <a:srcRect/>
          <a:stretch>
            <a:fillRect/>
          </a:stretch>
        </p:blipFill>
        <p:spPr bwMode="auto">
          <a:xfrm>
            <a:off x="5357818" y="4857760"/>
            <a:ext cx="2214578" cy="1668157"/>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14290"/>
            <a:ext cx="8229600" cy="6297634"/>
          </a:xfrm>
        </p:spPr>
        <p:txBody>
          <a:bodyPr>
            <a:normAutofit fontScale="90000"/>
          </a:bodyPr>
          <a:lstStyle/>
          <a:p>
            <a:r>
              <a:rPr lang="tr-TR" b="1" dirty="0" smtClean="0"/>
              <a:t>WHO CAN RIDE A BIKE?</a:t>
            </a:r>
            <a:br>
              <a:rPr lang="tr-TR" b="1" dirty="0" smtClean="0"/>
            </a:br>
            <a:r>
              <a:rPr lang="tr-TR" b="1" dirty="0" smtClean="0"/>
              <a:t>A.</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B.</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C.</a:t>
            </a:r>
            <a:endParaRPr lang="tr-TR" b="1" dirty="0"/>
          </a:p>
        </p:txBody>
      </p:sp>
      <p:pic>
        <p:nvPicPr>
          <p:cNvPr id="38914" name="Picture 2" descr="C:\Users\WİN 7\Desktop\7957874e52b037ba66a607ad5aa54882.jpg"/>
          <p:cNvPicPr>
            <a:picLocks noChangeAspect="1" noChangeArrowheads="1"/>
          </p:cNvPicPr>
          <p:nvPr/>
        </p:nvPicPr>
        <p:blipFill>
          <a:blip r:embed="rId2"/>
          <a:srcRect/>
          <a:stretch>
            <a:fillRect/>
          </a:stretch>
        </p:blipFill>
        <p:spPr bwMode="auto">
          <a:xfrm>
            <a:off x="4929190" y="1000108"/>
            <a:ext cx="2643206" cy="2500330"/>
          </a:xfrm>
          <a:prstGeom prst="rect">
            <a:avLst/>
          </a:prstGeom>
          <a:noFill/>
        </p:spPr>
      </p:pic>
      <p:pic>
        <p:nvPicPr>
          <p:cNvPr id="38915" name="Picture 3" descr="C:\Users\WİN 7\Desktop\PuppySmall.jpg"/>
          <p:cNvPicPr>
            <a:picLocks noChangeAspect="1" noChangeArrowheads="1"/>
          </p:cNvPicPr>
          <p:nvPr/>
        </p:nvPicPr>
        <p:blipFill>
          <a:blip r:embed="rId3"/>
          <a:srcRect/>
          <a:stretch>
            <a:fillRect/>
          </a:stretch>
        </p:blipFill>
        <p:spPr bwMode="auto">
          <a:xfrm>
            <a:off x="4929190" y="3643313"/>
            <a:ext cx="2786082" cy="1653085"/>
          </a:xfrm>
          <a:prstGeom prst="rect">
            <a:avLst/>
          </a:prstGeom>
          <a:noFill/>
        </p:spPr>
      </p:pic>
      <p:pic>
        <p:nvPicPr>
          <p:cNvPr id="38916" name="Picture 4" descr="C:\Users\WİN 7\Desktop\9f208290-0a9c-495b-8b9e-2b045460f079.jpg"/>
          <p:cNvPicPr>
            <a:picLocks noChangeAspect="1" noChangeArrowheads="1"/>
          </p:cNvPicPr>
          <p:nvPr/>
        </p:nvPicPr>
        <p:blipFill>
          <a:blip r:embed="rId4"/>
          <a:srcRect/>
          <a:stretch>
            <a:fillRect/>
          </a:stretch>
        </p:blipFill>
        <p:spPr bwMode="auto">
          <a:xfrm>
            <a:off x="4929190" y="5357826"/>
            <a:ext cx="2786082" cy="1285884"/>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3440114"/>
          </a:xfrm>
        </p:spPr>
        <p:txBody>
          <a:bodyPr>
            <a:normAutofit fontScale="90000"/>
          </a:bodyPr>
          <a:lstStyle/>
          <a:p>
            <a:r>
              <a:rPr lang="tr-TR" dirty="0" smtClean="0"/>
              <a:t>WHERE IS YOUR </a:t>
            </a:r>
            <a:r>
              <a:rPr lang="tr-TR" b="1" u="sng" dirty="0" smtClean="0"/>
              <a:t>HOMETOWN</a:t>
            </a:r>
            <a:r>
              <a:rPr lang="tr-TR" dirty="0" smtClean="0"/>
              <a:t>?</a:t>
            </a:r>
            <a:br>
              <a:rPr lang="tr-TR" dirty="0" smtClean="0"/>
            </a:br>
            <a:r>
              <a:rPr lang="tr-TR" dirty="0" smtClean="0"/>
              <a:t>A. PARIS</a:t>
            </a:r>
            <a:br>
              <a:rPr lang="tr-TR" dirty="0" smtClean="0"/>
            </a:br>
            <a:r>
              <a:rPr lang="tr-TR" dirty="0" smtClean="0"/>
              <a:t>B. LONDON</a:t>
            </a:r>
            <a:br>
              <a:rPr lang="tr-TR" dirty="0" smtClean="0"/>
            </a:br>
            <a:r>
              <a:rPr lang="tr-TR" dirty="0" smtClean="0"/>
              <a:t>C. BERLIN</a:t>
            </a:r>
            <a:br>
              <a:rPr lang="tr-TR" dirty="0" smtClean="0"/>
            </a:br>
            <a:r>
              <a:rPr lang="tr-TR" dirty="0" smtClean="0"/>
              <a:t>D. BURSA</a:t>
            </a:r>
            <a:endParaRPr lang="tr-TR" dirty="0"/>
          </a:p>
        </p:txBody>
      </p:sp>
      <p:pic>
        <p:nvPicPr>
          <p:cNvPr id="39938" name="Picture 2" descr="C:\Users\WİN 7\Desktop\sanli-turk-bayragi.jpg"/>
          <p:cNvPicPr>
            <a:picLocks noChangeAspect="1" noChangeArrowheads="1"/>
          </p:cNvPicPr>
          <p:nvPr/>
        </p:nvPicPr>
        <p:blipFill>
          <a:blip r:embed="rId2"/>
          <a:srcRect/>
          <a:stretch>
            <a:fillRect/>
          </a:stretch>
        </p:blipFill>
        <p:spPr bwMode="auto">
          <a:xfrm>
            <a:off x="500034" y="1571612"/>
            <a:ext cx="2437688" cy="1677086"/>
          </a:xfrm>
          <a:prstGeom prst="rect">
            <a:avLst/>
          </a:prstGeom>
          <a:noFill/>
        </p:spPr>
      </p:pic>
      <p:pic>
        <p:nvPicPr>
          <p:cNvPr id="39939" name="Picture 3" descr="C:\Users\WİN 7\Desktop\bursa1jpg1.jpg"/>
          <p:cNvPicPr>
            <a:picLocks noChangeAspect="1" noChangeArrowheads="1"/>
          </p:cNvPicPr>
          <p:nvPr/>
        </p:nvPicPr>
        <p:blipFill>
          <a:blip r:embed="rId3"/>
          <a:srcRect/>
          <a:stretch>
            <a:fillRect/>
          </a:stretch>
        </p:blipFill>
        <p:spPr bwMode="auto">
          <a:xfrm>
            <a:off x="1071538" y="3429000"/>
            <a:ext cx="7000924" cy="328614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4071942"/>
            <a:ext cx="8229600" cy="2368544"/>
          </a:xfrm>
        </p:spPr>
        <p:txBody>
          <a:bodyPr>
            <a:normAutofit fontScale="90000"/>
          </a:bodyPr>
          <a:lstStyle/>
          <a:p>
            <a:r>
              <a:rPr lang="tr-TR" b="1" dirty="0" smtClean="0"/>
              <a:t>A. I DON’T LIKE DIVING</a:t>
            </a:r>
            <a:br>
              <a:rPr lang="tr-TR" b="1" dirty="0" smtClean="0"/>
            </a:br>
            <a:r>
              <a:rPr lang="tr-TR" b="1" dirty="0" smtClean="0"/>
              <a:t>B. I DON’T LIKE DRIVING</a:t>
            </a:r>
            <a:br>
              <a:rPr lang="tr-TR" b="1" dirty="0" smtClean="0"/>
            </a:br>
            <a:r>
              <a:rPr lang="tr-TR" b="1" dirty="0" smtClean="0"/>
              <a:t>C. I LIKE DRAWING</a:t>
            </a:r>
            <a:br>
              <a:rPr lang="tr-TR" b="1" dirty="0" smtClean="0"/>
            </a:br>
            <a:r>
              <a:rPr lang="tr-TR" b="1" dirty="0" smtClean="0"/>
              <a:t>D. I DON’T LIKE FISHING</a:t>
            </a:r>
            <a:endParaRPr lang="tr-TR" b="1" dirty="0"/>
          </a:p>
        </p:txBody>
      </p:sp>
      <p:pic>
        <p:nvPicPr>
          <p:cNvPr id="40962" name="Picture 2" descr="C:\Users\WİN 7\Desktop\fishing-gear-reviews-welcome.jpg"/>
          <p:cNvPicPr>
            <a:picLocks noChangeAspect="1" noChangeArrowheads="1"/>
          </p:cNvPicPr>
          <p:nvPr/>
        </p:nvPicPr>
        <p:blipFill>
          <a:blip r:embed="rId2"/>
          <a:srcRect/>
          <a:stretch>
            <a:fillRect/>
          </a:stretch>
        </p:blipFill>
        <p:spPr bwMode="auto">
          <a:xfrm>
            <a:off x="285720" y="285728"/>
            <a:ext cx="5199074" cy="3425840"/>
          </a:xfrm>
          <a:prstGeom prst="rect">
            <a:avLst/>
          </a:prstGeom>
          <a:noFill/>
        </p:spPr>
      </p:pic>
      <p:pic>
        <p:nvPicPr>
          <p:cNvPr id="40963" name="Picture 3" descr="C:\Users\WİN 7\Desktop\cross_clip_art_9118.jpg"/>
          <p:cNvPicPr>
            <a:picLocks noChangeAspect="1" noChangeArrowheads="1"/>
          </p:cNvPicPr>
          <p:nvPr/>
        </p:nvPicPr>
        <p:blipFill>
          <a:blip r:embed="rId3"/>
          <a:srcRect/>
          <a:stretch>
            <a:fillRect/>
          </a:stretch>
        </p:blipFill>
        <p:spPr bwMode="auto">
          <a:xfrm>
            <a:off x="6429388" y="1071546"/>
            <a:ext cx="1589093" cy="158909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3440114"/>
          </a:xfrm>
        </p:spPr>
        <p:txBody>
          <a:bodyPr>
            <a:normAutofit fontScale="90000"/>
          </a:bodyPr>
          <a:lstStyle/>
          <a:p>
            <a:r>
              <a:rPr lang="tr-TR" b="1" dirty="0" smtClean="0"/>
              <a:t>CAN YOU SING A SONG?</a:t>
            </a:r>
            <a:br>
              <a:rPr lang="tr-TR" b="1" dirty="0" smtClean="0"/>
            </a:br>
            <a:r>
              <a:rPr lang="tr-TR" b="1" dirty="0" smtClean="0"/>
              <a:t>A. YES, I AM</a:t>
            </a:r>
            <a:br>
              <a:rPr lang="tr-TR" b="1" dirty="0" smtClean="0"/>
            </a:br>
            <a:r>
              <a:rPr lang="tr-TR" b="1" dirty="0" smtClean="0"/>
              <a:t>B. YES, HE CAN</a:t>
            </a:r>
            <a:br>
              <a:rPr lang="tr-TR" b="1" dirty="0" smtClean="0"/>
            </a:br>
            <a:r>
              <a:rPr lang="tr-TR" b="1" dirty="0" smtClean="0"/>
              <a:t>C. YES, I CAN</a:t>
            </a:r>
            <a:br>
              <a:rPr lang="tr-TR" b="1" dirty="0" smtClean="0"/>
            </a:br>
            <a:r>
              <a:rPr lang="tr-TR" b="1" dirty="0" smtClean="0"/>
              <a:t>D. YES, I DO</a:t>
            </a:r>
            <a:endParaRPr lang="tr-TR" b="1" dirty="0"/>
          </a:p>
        </p:txBody>
      </p:sp>
      <p:pic>
        <p:nvPicPr>
          <p:cNvPr id="41986" name="Picture 2" descr="C:\Users\WİN 7\Desktop\$T2eC16hHJHgE9n0yHGLBBRY0mU,F7Q--_35.JPG"/>
          <p:cNvPicPr>
            <a:picLocks noChangeAspect="1" noChangeArrowheads="1"/>
          </p:cNvPicPr>
          <p:nvPr/>
        </p:nvPicPr>
        <p:blipFill>
          <a:blip r:embed="rId2"/>
          <a:srcRect/>
          <a:stretch>
            <a:fillRect/>
          </a:stretch>
        </p:blipFill>
        <p:spPr bwMode="auto">
          <a:xfrm>
            <a:off x="3071802" y="3786190"/>
            <a:ext cx="2857501" cy="28575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496"/>
            <a:ext cx="8229600" cy="3582990"/>
          </a:xfrm>
        </p:spPr>
        <p:txBody>
          <a:bodyPr>
            <a:normAutofit/>
          </a:bodyPr>
          <a:lstStyle/>
          <a:p>
            <a:r>
              <a:rPr lang="tr-TR" b="1" dirty="0" smtClean="0"/>
              <a:t>A. HE CAN’T DO PUZZLES</a:t>
            </a:r>
            <a:br>
              <a:rPr lang="tr-TR" b="1" dirty="0" smtClean="0"/>
            </a:br>
            <a:r>
              <a:rPr lang="tr-TR" b="1" dirty="0" smtClean="0"/>
              <a:t>B. SHE CAN’T DO PUZZLES</a:t>
            </a:r>
            <a:br>
              <a:rPr lang="tr-TR" b="1" dirty="0" smtClean="0"/>
            </a:br>
            <a:r>
              <a:rPr lang="tr-TR" b="1" dirty="0" smtClean="0"/>
              <a:t>C. HE CAN DO PUZZLES</a:t>
            </a:r>
            <a:br>
              <a:rPr lang="tr-TR" b="1" dirty="0" smtClean="0"/>
            </a:br>
            <a:r>
              <a:rPr lang="tr-TR" b="1" dirty="0" smtClean="0"/>
              <a:t>D. SHE CAN’T DRAW A PICTURE</a:t>
            </a:r>
            <a:endParaRPr lang="tr-TR" b="1" dirty="0"/>
          </a:p>
        </p:txBody>
      </p:sp>
      <p:pic>
        <p:nvPicPr>
          <p:cNvPr id="43010" name="Picture 2" descr="C:\Users\WİN 7\Desktop\baby-girl-names-2014.jpg"/>
          <p:cNvPicPr>
            <a:picLocks noChangeAspect="1" noChangeArrowheads="1"/>
          </p:cNvPicPr>
          <p:nvPr/>
        </p:nvPicPr>
        <p:blipFill>
          <a:blip r:embed="rId2"/>
          <a:srcRect/>
          <a:stretch>
            <a:fillRect/>
          </a:stretch>
        </p:blipFill>
        <p:spPr bwMode="auto">
          <a:xfrm>
            <a:off x="214282" y="285728"/>
            <a:ext cx="3978295" cy="2751654"/>
          </a:xfrm>
          <a:prstGeom prst="rect">
            <a:avLst/>
          </a:prstGeom>
          <a:noFill/>
        </p:spPr>
      </p:pic>
      <p:pic>
        <p:nvPicPr>
          <p:cNvPr id="43011" name="Picture 3" descr="C:\Users\WİN 7\Desktop\indir (1).jpg"/>
          <p:cNvPicPr>
            <a:picLocks noChangeAspect="1" noChangeArrowheads="1"/>
          </p:cNvPicPr>
          <p:nvPr/>
        </p:nvPicPr>
        <p:blipFill>
          <a:blip r:embed="rId3"/>
          <a:srcRect/>
          <a:stretch>
            <a:fillRect/>
          </a:stretch>
        </p:blipFill>
        <p:spPr bwMode="auto">
          <a:xfrm>
            <a:off x="4500562" y="571480"/>
            <a:ext cx="2981325" cy="2676533"/>
          </a:xfrm>
          <a:prstGeom prst="rect">
            <a:avLst/>
          </a:prstGeom>
          <a:noFill/>
        </p:spPr>
      </p:pic>
      <p:pic>
        <p:nvPicPr>
          <p:cNvPr id="43012" name="Picture 4" descr="C:\Users\WİN 7\Desktop\cross_clip_art_9118.jpg"/>
          <p:cNvPicPr>
            <a:picLocks noChangeAspect="1" noChangeArrowheads="1"/>
          </p:cNvPicPr>
          <p:nvPr/>
        </p:nvPicPr>
        <p:blipFill>
          <a:blip r:embed="rId4"/>
          <a:srcRect/>
          <a:stretch>
            <a:fillRect/>
          </a:stretch>
        </p:blipFill>
        <p:spPr bwMode="auto">
          <a:xfrm>
            <a:off x="7643834" y="1285860"/>
            <a:ext cx="1285852" cy="146686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000504"/>
            <a:ext cx="8229600" cy="2439982"/>
          </a:xfrm>
        </p:spPr>
        <p:txBody>
          <a:bodyPr>
            <a:noAutofit/>
          </a:bodyPr>
          <a:lstStyle/>
          <a:p>
            <a:r>
              <a:rPr lang="tr-TR" sz="3200" b="1" dirty="0" smtClean="0"/>
              <a:t>A. I LIKE ICE CREAM </a:t>
            </a:r>
            <a:r>
              <a:rPr lang="tr-TR" sz="3200" b="1" u="sng" dirty="0" smtClean="0">
                <a:solidFill>
                  <a:srgbClr val="FF0000"/>
                </a:solidFill>
              </a:rPr>
              <a:t>AND</a:t>
            </a:r>
            <a:r>
              <a:rPr lang="tr-TR" sz="3200" b="1" dirty="0" smtClean="0"/>
              <a:t> COMICS</a:t>
            </a:r>
            <a:br>
              <a:rPr lang="tr-TR" sz="3200" b="1" dirty="0" smtClean="0"/>
            </a:br>
            <a:r>
              <a:rPr lang="tr-TR" sz="3200" b="1" dirty="0" smtClean="0"/>
              <a:t>B. I LIKE ICE CREAM </a:t>
            </a:r>
            <a:r>
              <a:rPr lang="tr-TR" sz="3200" b="1" u="sng" dirty="0" smtClean="0">
                <a:solidFill>
                  <a:srgbClr val="FF0000"/>
                </a:solidFill>
              </a:rPr>
              <a:t>BUT</a:t>
            </a:r>
            <a:r>
              <a:rPr lang="tr-TR" sz="3200" b="1" dirty="0" smtClean="0"/>
              <a:t> I DON’T LIKE FISHING</a:t>
            </a:r>
            <a:br>
              <a:rPr lang="tr-TR" sz="3200" b="1" dirty="0" smtClean="0"/>
            </a:br>
            <a:r>
              <a:rPr lang="tr-TR" sz="3200" b="1" dirty="0" smtClean="0"/>
              <a:t>C. I LIKE CHEESE </a:t>
            </a:r>
            <a:r>
              <a:rPr lang="tr-TR" sz="3200" b="1" u="sng" dirty="0" smtClean="0">
                <a:solidFill>
                  <a:srgbClr val="FF0000"/>
                </a:solidFill>
              </a:rPr>
              <a:t>BUT</a:t>
            </a:r>
            <a:r>
              <a:rPr lang="tr-TR" sz="3200" b="1" dirty="0" smtClean="0"/>
              <a:t> I DON’T LIKE ICE CREAM</a:t>
            </a:r>
            <a:br>
              <a:rPr lang="tr-TR" sz="3200" b="1" dirty="0" smtClean="0"/>
            </a:br>
            <a:r>
              <a:rPr lang="tr-TR" sz="3200" b="1" dirty="0" smtClean="0"/>
              <a:t>D. I LIKE ICE CREAM </a:t>
            </a:r>
            <a:r>
              <a:rPr lang="tr-TR" sz="3200" b="1" u="sng" dirty="0" smtClean="0">
                <a:solidFill>
                  <a:srgbClr val="FF0000"/>
                </a:solidFill>
              </a:rPr>
              <a:t>BUT</a:t>
            </a:r>
            <a:r>
              <a:rPr lang="tr-TR" sz="3200" b="1" dirty="0" smtClean="0"/>
              <a:t> I DON’T LIKE COMICS</a:t>
            </a:r>
            <a:endParaRPr lang="tr-TR" sz="3200" b="1" dirty="0"/>
          </a:p>
        </p:txBody>
      </p:sp>
      <p:pic>
        <p:nvPicPr>
          <p:cNvPr id="44034" name="Picture 2" descr="C:\Users\WİN 7\Desktop\klark.jpg"/>
          <p:cNvPicPr>
            <a:picLocks noChangeAspect="1" noChangeArrowheads="1"/>
          </p:cNvPicPr>
          <p:nvPr/>
        </p:nvPicPr>
        <p:blipFill>
          <a:blip r:embed="rId2"/>
          <a:srcRect/>
          <a:stretch>
            <a:fillRect/>
          </a:stretch>
        </p:blipFill>
        <p:spPr bwMode="auto">
          <a:xfrm>
            <a:off x="5429256" y="1357298"/>
            <a:ext cx="2925239" cy="2193929"/>
          </a:xfrm>
          <a:prstGeom prst="rect">
            <a:avLst/>
          </a:prstGeom>
          <a:noFill/>
        </p:spPr>
      </p:pic>
      <p:pic>
        <p:nvPicPr>
          <p:cNvPr id="44035" name="Picture 3" descr="C:\Users\WİN 7\Desktop\dipped-ice-cream-cones-7.jpg"/>
          <p:cNvPicPr>
            <a:picLocks noChangeAspect="1" noChangeArrowheads="1"/>
          </p:cNvPicPr>
          <p:nvPr/>
        </p:nvPicPr>
        <p:blipFill>
          <a:blip r:embed="rId3" cstate="print"/>
          <a:srcRect/>
          <a:stretch>
            <a:fillRect/>
          </a:stretch>
        </p:blipFill>
        <p:spPr bwMode="auto">
          <a:xfrm>
            <a:off x="714348" y="1214422"/>
            <a:ext cx="2163372" cy="2533610"/>
          </a:xfrm>
          <a:prstGeom prst="rect">
            <a:avLst/>
          </a:prstGeom>
          <a:noFill/>
        </p:spPr>
      </p:pic>
      <p:pic>
        <p:nvPicPr>
          <p:cNvPr id="44036" name="Picture 4" descr="C:\Users\WİN 7\Desktop\tick.gif"/>
          <p:cNvPicPr>
            <a:picLocks noChangeAspect="1" noChangeArrowheads="1" noCrop="1"/>
          </p:cNvPicPr>
          <p:nvPr/>
        </p:nvPicPr>
        <p:blipFill>
          <a:blip r:embed="rId4" cstate="print"/>
          <a:srcRect/>
          <a:stretch>
            <a:fillRect/>
          </a:stretch>
        </p:blipFill>
        <p:spPr bwMode="auto">
          <a:xfrm>
            <a:off x="1285852" y="176220"/>
            <a:ext cx="928694" cy="928694"/>
          </a:xfrm>
          <a:prstGeom prst="rect">
            <a:avLst/>
          </a:prstGeom>
          <a:noFill/>
        </p:spPr>
      </p:pic>
      <p:pic>
        <p:nvPicPr>
          <p:cNvPr id="44037" name="Picture 5" descr="C:\Users\WİN 7\Desktop\cross_clip_art_9118.jpg"/>
          <p:cNvPicPr>
            <a:picLocks noChangeAspect="1" noChangeArrowheads="1"/>
          </p:cNvPicPr>
          <p:nvPr/>
        </p:nvPicPr>
        <p:blipFill>
          <a:blip r:embed="rId5" cstate="print"/>
          <a:srcRect/>
          <a:stretch>
            <a:fillRect/>
          </a:stretch>
        </p:blipFill>
        <p:spPr bwMode="auto">
          <a:xfrm>
            <a:off x="6357950" y="285728"/>
            <a:ext cx="927112" cy="92711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714752"/>
            <a:ext cx="8229600" cy="2725734"/>
          </a:xfrm>
        </p:spPr>
        <p:txBody>
          <a:bodyPr>
            <a:noAutofit/>
          </a:bodyPr>
          <a:lstStyle/>
          <a:p>
            <a:r>
              <a:rPr lang="tr-TR" sz="3200" b="1" dirty="0" smtClean="0"/>
              <a:t>A. WE CAN JUMP BUT WE CAN’T READ</a:t>
            </a:r>
            <a:br>
              <a:rPr lang="tr-TR" sz="3200" b="1" dirty="0" smtClean="0"/>
            </a:br>
            <a:r>
              <a:rPr lang="tr-TR" sz="3200" b="1" dirty="0" smtClean="0"/>
              <a:t>B. WE CAN JUMP BUT WE CAN’T PLAY CHESS</a:t>
            </a:r>
            <a:br>
              <a:rPr lang="tr-TR" sz="3200" b="1" dirty="0" smtClean="0"/>
            </a:br>
            <a:r>
              <a:rPr lang="tr-TR" sz="3200" b="1" dirty="0" smtClean="0"/>
              <a:t>C. WE CAN PLAY CHESS BUT WE CAN’T JUMP</a:t>
            </a:r>
            <a:br>
              <a:rPr lang="tr-TR" sz="3200" b="1" dirty="0" smtClean="0"/>
            </a:br>
            <a:r>
              <a:rPr lang="tr-TR" sz="3200" b="1" dirty="0" smtClean="0"/>
              <a:t>D. WE CAN JUMP AND WE CAN PLAY CHESS</a:t>
            </a:r>
            <a:endParaRPr lang="tr-TR" sz="3200" b="1" dirty="0"/>
          </a:p>
        </p:txBody>
      </p:sp>
      <p:pic>
        <p:nvPicPr>
          <p:cNvPr id="45058" name="Picture 2" descr="C:\Users\WİN 7\Desktop\bigstock-Chess-Game-Over-18503750.jpg"/>
          <p:cNvPicPr>
            <a:picLocks noChangeAspect="1" noChangeArrowheads="1"/>
          </p:cNvPicPr>
          <p:nvPr/>
        </p:nvPicPr>
        <p:blipFill>
          <a:blip r:embed="rId2" cstate="print"/>
          <a:srcRect/>
          <a:stretch>
            <a:fillRect/>
          </a:stretch>
        </p:blipFill>
        <p:spPr bwMode="auto">
          <a:xfrm>
            <a:off x="928662" y="1571612"/>
            <a:ext cx="3714776" cy="2189171"/>
          </a:xfrm>
          <a:prstGeom prst="rect">
            <a:avLst/>
          </a:prstGeom>
          <a:noFill/>
        </p:spPr>
      </p:pic>
      <p:pic>
        <p:nvPicPr>
          <p:cNvPr id="45059" name="Picture 3" descr="C:\Users\WİN 7\Desktop\14360001591747623413happy-little-kids-jumping-and-dancing.jpg"/>
          <p:cNvPicPr>
            <a:picLocks noChangeAspect="1" noChangeArrowheads="1"/>
          </p:cNvPicPr>
          <p:nvPr/>
        </p:nvPicPr>
        <p:blipFill>
          <a:blip r:embed="rId3" cstate="print"/>
          <a:srcRect/>
          <a:stretch>
            <a:fillRect/>
          </a:stretch>
        </p:blipFill>
        <p:spPr bwMode="auto">
          <a:xfrm>
            <a:off x="5214942" y="1357298"/>
            <a:ext cx="3429024" cy="2286016"/>
          </a:xfrm>
          <a:prstGeom prst="rect">
            <a:avLst/>
          </a:prstGeom>
          <a:noFill/>
        </p:spPr>
      </p:pic>
      <p:pic>
        <p:nvPicPr>
          <p:cNvPr id="45060" name="Picture 4" descr="C:\Users\WİN 7\Desktop\tick.gif"/>
          <p:cNvPicPr>
            <a:picLocks noChangeAspect="1" noChangeArrowheads="1" noCrop="1"/>
          </p:cNvPicPr>
          <p:nvPr/>
        </p:nvPicPr>
        <p:blipFill>
          <a:blip r:embed="rId4" cstate="print"/>
          <a:srcRect/>
          <a:stretch>
            <a:fillRect/>
          </a:stretch>
        </p:blipFill>
        <p:spPr bwMode="auto">
          <a:xfrm>
            <a:off x="8000992" y="571480"/>
            <a:ext cx="928726" cy="1143008"/>
          </a:xfrm>
          <a:prstGeom prst="rect">
            <a:avLst/>
          </a:prstGeom>
          <a:noFill/>
        </p:spPr>
      </p:pic>
      <p:pic>
        <p:nvPicPr>
          <p:cNvPr id="45061" name="Picture 5" descr="C:\Users\WİN 7\Desktop\cross_clip_art_9118.jpg"/>
          <p:cNvPicPr>
            <a:picLocks noChangeAspect="1" noChangeArrowheads="1"/>
          </p:cNvPicPr>
          <p:nvPr/>
        </p:nvPicPr>
        <p:blipFill>
          <a:blip r:embed="rId5" cstate="print"/>
          <a:srcRect/>
          <a:stretch>
            <a:fillRect/>
          </a:stretch>
        </p:blipFill>
        <p:spPr bwMode="auto">
          <a:xfrm>
            <a:off x="2428860" y="214290"/>
            <a:ext cx="1295414" cy="129541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286124"/>
            <a:ext cx="8229600" cy="3154362"/>
          </a:xfrm>
        </p:spPr>
        <p:txBody>
          <a:bodyPr>
            <a:normAutofit fontScale="90000"/>
          </a:bodyPr>
          <a:lstStyle/>
          <a:p>
            <a:r>
              <a:rPr lang="tr-TR" b="1" dirty="0" smtClean="0"/>
              <a:t>A. MAY I GO OUT?</a:t>
            </a:r>
            <a:br>
              <a:rPr lang="tr-TR" b="1" dirty="0" smtClean="0"/>
            </a:br>
            <a:r>
              <a:rPr lang="tr-TR" b="1" dirty="0" smtClean="0"/>
              <a:t>B. MAY I USE YOUR MOBILE PHONE?</a:t>
            </a:r>
            <a:br>
              <a:rPr lang="tr-TR" b="1" dirty="0" smtClean="0"/>
            </a:br>
            <a:r>
              <a:rPr lang="tr-TR" b="1" dirty="0" smtClean="0"/>
              <a:t>C. MAY I GO TO THE TOILET?</a:t>
            </a:r>
            <a:br>
              <a:rPr lang="tr-TR" b="1" dirty="0" smtClean="0"/>
            </a:br>
            <a:r>
              <a:rPr lang="tr-TR" b="1" dirty="0" smtClean="0"/>
              <a:t>D. MAY I COME IN?</a:t>
            </a:r>
            <a:endParaRPr lang="tr-TR" b="1" dirty="0"/>
          </a:p>
        </p:txBody>
      </p:sp>
      <p:pic>
        <p:nvPicPr>
          <p:cNvPr id="46082" name="Picture 2" descr="C:\Users\WİN 7\Desktop\12be4b5.jpg"/>
          <p:cNvPicPr>
            <a:picLocks noChangeAspect="1" noChangeArrowheads="1"/>
          </p:cNvPicPr>
          <p:nvPr/>
        </p:nvPicPr>
        <p:blipFill>
          <a:blip r:embed="rId2"/>
          <a:srcRect/>
          <a:stretch>
            <a:fillRect/>
          </a:stretch>
        </p:blipFill>
        <p:spPr bwMode="auto">
          <a:xfrm>
            <a:off x="2500298" y="357166"/>
            <a:ext cx="4432301" cy="30353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714752"/>
            <a:ext cx="8229600" cy="2786082"/>
          </a:xfrm>
        </p:spPr>
        <p:txBody>
          <a:bodyPr>
            <a:normAutofit/>
          </a:bodyPr>
          <a:lstStyle/>
          <a:p>
            <a:r>
              <a:rPr lang="tr-TR" b="1" dirty="0" smtClean="0"/>
              <a:t>A. GERMANY</a:t>
            </a:r>
            <a:br>
              <a:rPr lang="tr-TR" b="1" dirty="0" smtClean="0"/>
            </a:br>
            <a:r>
              <a:rPr lang="tr-TR" b="1" dirty="0" smtClean="0"/>
              <a:t>B.FRANCE</a:t>
            </a:r>
            <a:br>
              <a:rPr lang="tr-TR" b="1" dirty="0" smtClean="0"/>
            </a:br>
            <a:r>
              <a:rPr lang="tr-TR" b="1" dirty="0" smtClean="0"/>
              <a:t>C. ITALY</a:t>
            </a:r>
            <a:br>
              <a:rPr lang="tr-TR" b="1" dirty="0" smtClean="0"/>
            </a:br>
            <a:r>
              <a:rPr lang="tr-TR" b="1" dirty="0" smtClean="0"/>
              <a:t>D. GREECE</a:t>
            </a:r>
            <a:endParaRPr lang="tr-TR" b="1" dirty="0"/>
          </a:p>
        </p:txBody>
      </p:sp>
      <p:pic>
        <p:nvPicPr>
          <p:cNvPr id="3074" name="Picture 2" descr="C:\Users\WİN 7\Desktop\alman-bayrağı_24015.gif"/>
          <p:cNvPicPr>
            <a:picLocks noChangeAspect="1" noChangeArrowheads="1"/>
          </p:cNvPicPr>
          <p:nvPr/>
        </p:nvPicPr>
        <p:blipFill>
          <a:blip r:embed="rId2"/>
          <a:srcRect/>
          <a:stretch>
            <a:fillRect/>
          </a:stretch>
        </p:blipFill>
        <p:spPr bwMode="auto">
          <a:xfrm>
            <a:off x="2928926" y="357166"/>
            <a:ext cx="3651256" cy="2738442"/>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3714752"/>
            <a:ext cx="8229600" cy="2725734"/>
          </a:xfrm>
        </p:spPr>
        <p:txBody>
          <a:bodyPr>
            <a:normAutofit fontScale="90000"/>
          </a:bodyPr>
          <a:lstStyle/>
          <a:p>
            <a:r>
              <a:rPr lang="tr-TR" b="1" dirty="0" smtClean="0"/>
              <a:t>A. ID CARD</a:t>
            </a:r>
            <a:br>
              <a:rPr lang="tr-TR" b="1" dirty="0" smtClean="0"/>
            </a:br>
            <a:r>
              <a:rPr lang="tr-TR" b="1" dirty="0" smtClean="0"/>
              <a:t>B. DRIVING LICENCE</a:t>
            </a:r>
            <a:br>
              <a:rPr lang="tr-TR" b="1" dirty="0" smtClean="0"/>
            </a:br>
            <a:r>
              <a:rPr lang="tr-TR" b="1" dirty="0" smtClean="0"/>
              <a:t>C. BOOK</a:t>
            </a:r>
            <a:br>
              <a:rPr lang="tr-TR" b="1" dirty="0" smtClean="0"/>
            </a:br>
            <a:r>
              <a:rPr lang="tr-TR" b="1" dirty="0" smtClean="0"/>
              <a:t>D. NOTEBOOK</a:t>
            </a:r>
            <a:endParaRPr lang="tr-TR" b="1" dirty="0"/>
          </a:p>
        </p:txBody>
      </p:sp>
      <p:pic>
        <p:nvPicPr>
          <p:cNvPr id="47106" name="Picture 2" descr="C:\Users\WİN 7\Desktop\nufus_cuzdani.jpg"/>
          <p:cNvPicPr>
            <a:picLocks noChangeAspect="1" noChangeArrowheads="1"/>
          </p:cNvPicPr>
          <p:nvPr/>
        </p:nvPicPr>
        <p:blipFill>
          <a:blip r:embed="rId2"/>
          <a:srcRect/>
          <a:stretch>
            <a:fillRect/>
          </a:stretch>
        </p:blipFill>
        <p:spPr bwMode="auto">
          <a:xfrm>
            <a:off x="2714612" y="785794"/>
            <a:ext cx="3267075" cy="244792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72396" y="5357826"/>
            <a:ext cx="1185842" cy="1143000"/>
          </a:xfrm>
        </p:spPr>
        <p:txBody>
          <a:bodyPr/>
          <a:lstStyle/>
          <a:p>
            <a:r>
              <a:rPr lang="tr-TR" dirty="0" smtClean="0"/>
              <a:t>zB</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786190"/>
            <a:ext cx="8229600" cy="2571768"/>
          </a:xfrm>
        </p:spPr>
        <p:txBody>
          <a:bodyPr>
            <a:normAutofit fontScale="90000"/>
          </a:bodyPr>
          <a:lstStyle/>
          <a:p>
            <a:r>
              <a:rPr lang="tr-TR" b="1" dirty="0" smtClean="0"/>
              <a:t>A. ITALIAN</a:t>
            </a:r>
            <a:br>
              <a:rPr lang="tr-TR" b="1" dirty="0" smtClean="0"/>
            </a:br>
            <a:r>
              <a:rPr lang="tr-TR" b="1" dirty="0" smtClean="0"/>
              <a:t>B. PORTUGUESE</a:t>
            </a:r>
            <a:br>
              <a:rPr lang="tr-TR" b="1" dirty="0" smtClean="0"/>
            </a:br>
            <a:r>
              <a:rPr lang="tr-TR" b="1" dirty="0" smtClean="0"/>
              <a:t>C. GREEK</a:t>
            </a:r>
            <a:br>
              <a:rPr lang="tr-TR" b="1" dirty="0" smtClean="0"/>
            </a:br>
            <a:r>
              <a:rPr lang="tr-TR" b="1" dirty="0" smtClean="0"/>
              <a:t>D. FRANCE</a:t>
            </a:r>
            <a:endParaRPr lang="tr-TR" b="1" dirty="0"/>
          </a:p>
        </p:txBody>
      </p:sp>
      <p:pic>
        <p:nvPicPr>
          <p:cNvPr id="4098" name="Picture 2" descr="C:\Users\WİN 7\Desktop\happy-ball.jpg"/>
          <p:cNvPicPr>
            <a:picLocks noChangeAspect="1" noChangeArrowheads="1"/>
          </p:cNvPicPr>
          <p:nvPr/>
        </p:nvPicPr>
        <p:blipFill>
          <a:blip r:embed="rId2"/>
          <a:srcRect/>
          <a:stretch>
            <a:fillRect/>
          </a:stretch>
        </p:blipFill>
        <p:spPr bwMode="auto">
          <a:xfrm>
            <a:off x="2500298" y="285728"/>
            <a:ext cx="4267186" cy="319564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3929066"/>
            <a:ext cx="8229600" cy="2571768"/>
          </a:xfrm>
        </p:spPr>
        <p:txBody>
          <a:bodyPr>
            <a:normAutofit fontScale="90000"/>
          </a:bodyPr>
          <a:lstStyle/>
          <a:p>
            <a:r>
              <a:rPr lang="tr-TR" b="1" dirty="0" smtClean="0"/>
              <a:t>A. TURKEY</a:t>
            </a:r>
            <a:br>
              <a:rPr lang="tr-TR" b="1" dirty="0" smtClean="0"/>
            </a:br>
            <a:r>
              <a:rPr lang="tr-TR" b="1" dirty="0" smtClean="0"/>
              <a:t>B. SPAIN</a:t>
            </a:r>
            <a:br>
              <a:rPr lang="tr-TR" b="1" dirty="0" smtClean="0"/>
            </a:br>
            <a:r>
              <a:rPr lang="tr-TR" b="1" dirty="0" smtClean="0"/>
              <a:t>C. AMERICAN</a:t>
            </a:r>
            <a:br>
              <a:rPr lang="tr-TR" b="1" dirty="0" smtClean="0"/>
            </a:br>
            <a:r>
              <a:rPr lang="tr-TR" b="1" dirty="0" smtClean="0"/>
              <a:t>D. RUSSIA</a:t>
            </a:r>
            <a:endParaRPr lang="tr-TR" b="1" dirty="0"/>
          </a:p>
        </p:txBody>
      </p:sp>
      <p:pic>
        <p:nvPicPr>
          <p:cNvPr id="3" name="Picture 2" descr="C:\Users\WİN 7\Desktop\happy-ball.jpg"/>
          <p:cNvPicPr>
            <a:picLocks noChangeAspect="1" noChangeArrowheads="1"/>
          </p:cNvPicPr>
          <p:nvPr/>
        </p:nvPicPr>
        <p:blipFill>
          <a:blip r:embed="rId2"/>
          <a:srcRect/>
          <a:stretch>
            <a:fillRect/>
          </a:stretch>
        </p:blipFill>
        <p:spPr bwMode="auto">
          <a:xfrm>
            <a:off x="2500298" y="285728"/>
            <a:ext cx="4267186" cy="319564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429000"/>
            <a:ext cx="8229600" cy="2654296"/>
          </a:xfrm>
        </p:spPr>
        <p:txBody>
          <a:bodyPr>
            <a:normAutofit fontScale="90000"/>
          </a:bodyPr>
          <a:lstStyle/>
          <a:p>
            <a:r>
              <a:rPr lang="tr-TR" b="1" dirty="0" smtClean="0"/>
              <a:t>A. I AM FROM GERMANY</a:t>
            </a:r>
            <a:br>
              <a:rPr lang="tr-TR" b="1" dirty="0" smtClean="0"/>
            </a:br>
            <a:r>
              <a:rPr lang="tr-TR" b="1" dirty="0" smtClean="0"/>
              <a:t>B. I AM FROM RUSSIA</a:t>
            </a:r>
            <a:br>
              <a:rPr lang="tr-TR" b="1" dirty="0" smtClean="0"/>
            </a:br>
            <a:r>
              <a:rPr lang="tr-TR" b="1" dirty="0" smtClean="0"/>
              <a:t>C. I AM FROM ITALIAN</a:t>
            </a:r>
            <a:br>
              <a:rPr lang="tr-TR" b="1" dirty="0" smtClean="0"/>
            </a:br>
            <a:r>
              <a:rPr lang="tr-TR" b="1" dirty="0" smtClean="0"/>
              <a:t>D. I AM FROM ITALY</a:t>
            </a:r>
            <a:endParaRPr lang="tr-TR" b="1" dirty="0"/>
          </a:p>
        </p:txBody>
      </p:sp>
      <p:pic>
        <p:nvPicPr>
          <p:cNvPr id="5122" name="Picture 2" descr="C:\Users\WİN 7\Desktop\j.jpg"/>
          <p:cNvPicPr>
            <a:picLocks noChangeAspect="1" noChangeArrowheads="1"/>
          </p:cNvPicPr>
          <p:nvPr/>
        </p:nvPicPr>
        <p:blipFill>
          <a:blip r:embed="rId2"/>
          <a:srcRect/>
          <a:stretch>
            <a:fillRect/>
          </a:stretch>
        </p:blipFill>
        <p:spPr bwMode="auto">
          <a:xfrm>
            <a:off x="3286116" y="214290"/>
            <a:ext cx="2500330" cy="333225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429000"/>
            <a:ext cx="8229600" cy="3225800"/>
          </a:xfrm>
        </p:spPr>
        <p:txBody>
          <a:bodyPr>
            <a:normAutofit fontScale="90000"/>
          </a:bodyPr>
          <a:lstStyle/>
          <a:p>
            <a:r>
              <a:rPr lang="tr-TR" b="1" dirty="0" smtClean="0"/>
              <a:t>DO YOU LIKE WATCHING CARTOONS?</a:t>
            </a:r>
            <a:br>
              <a:rPr lang="tr-TR" b="1" dirty="0" smtClean="0"/>
            </a:br>
            <a:r>
              <a:rPr lang="tr-TR" b="1" dirty="0" smtClean="0"/>
              <a:t>A. YES, I DON’T</a:t>
            </a:r>
            <a:br>
              <a:rPr lang="tr-TR" b="1" dirty="0" smtClean="0"/>
            </a:br>
            <a:r>
              <a:rPr lang="tr-TR" b="1" dirty="0" smtClean="0"/>
              <a:t>B. NO, I DON’T</a:t>
            </a:r>
            <a:br>
              <a:rPr lang="tr-TR" b="1" dirty="0" smtClean="0"/>
            </a:br>
            <a:r>
              <a:rPr lang="tr-TR" b="1" dirty="0" smtClean="0"/>
              <a:t>C. YES, I DOES</a:t>
            </a:r>
            <a:br>
              <a:rPr lang="tr-TR" b="1" dirty="0" smtClean="0"/>
            </a:br>
            <a:r>
              <a:rPr lang="tr-TR" b="1" dirty="0" smtClean="0"/>
              <a:t>D. YES, I DO</a:t>
            </a:r>
            <a:endParaRPr lang="tr-TR" b="1" dirty="0"/>
          </a:p>
        </p:txBody>
      </p:sp>
      <p:pic>
        <p:nvPicPr>
          <p:cNvPr id="6146" name="Picture 2" descr="C:\Users\WİN 7\Desktop\1_tom-and-jerry.jpg"/>
          <p:cNvPicPr>
            <a:picLocks noChangeAspect="1" noChangeArrowheads="1"/>
          </p:cNvPicPr>
          <p:nvPr/>
        </p:nvPicPr>
        <p:blipFill>
          <a:blip r:embed="rId2"/>
          <a:srcRect/>
          <a:stretch>
            <a:fillRect/>
          </a:stretch>
        </p:blipFill>
        <p:spPr bwMode="auto">
          <a:xfrm>
            <a:off x="2143108" y="214290"/>
            <a:ext cx="4857784" cy="3325032"/>
          </a:xfrm>
          <a:prstGeom prst="rect">
            <a:avLst/>
          </a:prstGeom>
          <a:noFill/>
        </p:spPr>
      </p:pic>
      <p:pic>
        <p:nvPicPr>
          <p:cNvPr id="6147" name="Picture 3" descr="C:\Users\WİN 7\Desktop\tick.gif"/>
          <p:cNvPicPr>
            <a:picLocks noChangeAspect="1" noChangeArrowheads="1" noCrop="1"/>
          </p:cNvPicPr>
          <p:nvPr/>
        </p:nvPicPr>
        <p:blipFill>
          <a:blip r:embed="rId3" cstate="print"/>
          <a:srcRect/>
          <a:stretch>
            <a:fillRect/>
          </a:stretch>
        </p:blipFill>
        <p:spPr bwMode="auto">
          <a:xfrm>
            <a:off x="500034" y="1142984"/>
            <a:ext cx="1335091" cy="133509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237</Words>
  <PresentationFormat>Ekran Gösterisi (4:3)</PresentationFormat>
  <Paragraphs>51</Paragraphs>
  <Slides>51</Slides>
  <Notes>0</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Ofis Teması</vt:lpstr>
      <vt:lpstr>17+32:? A.FIFTY-SEVEN B.FIFTY-NINE C.NINETY-NINE D.FORTY-NINE</vt:lpstr>
      <vt:lpstr>15+15 A. THIRTEEN B.THIRTY C.THREETEEN D. THIRTY-THREE</vt:lpstr>
      <vt:lpstr>A. PINK-BLACK B. BROWN-PURPLE C.BROWN – GREY D. BROWN - ORANGE</vt:lpstr>
      <vt:lpstr>A. ASIA B. EUROPE C. SOUTH AMERICA D. AFRICA</vt:lpstr>
      <vt:lpstr>A. GERMANY B.FRANCE C. ITALY D. GREECE</vt:lpstr>
      <vt:lpstr>A. ITALIAN B. PORTUGUESE C. GREEK D. FRANCE</vt:lpstr>
      <vt:lpstr>A. TURKEY B. SPAIN C. AMERICAN D. RUSSIA</vt:lpstr>
      <vt:lpstr>A. I AM FROM GERMANY B. I AM FROM RUSSIA C. I AM FROM ITALIAN D. I AM FROM ITALY</vt:lpstr>
      <vt:lpstr>DO YOU LIKE WATCHING CARTOONS? A. YES, I DON’T B. NO, I DON’T C. YES, I DOES D. YES, I DO</vt:lpstr>
      <vt:lpstr>I DON’T LIKE................. A. PLAYING WITH DOLLS B. PLAYING COMPUTER GAMES C. PLAY WITH DOLLS D. SKIPPING A ROPE</vt:lpstr>
      <vt:lpstr>A. I LIKE FISHING B. I LIKE DIVING C. I LIKE PLAYING CHESS D. I LIKE READING</vt:lpstr>
      <vt:lpstr>............... APPLE A. A B. AN C. X</vt:lpstr>
      <vt:lpstr>............... RULER A. A B. AN C. X</vt:lpstr>
      <vt:lpstr>............... EGGS A. A B. AN C. X</vt:lpstr>
      <vt:lpstr>    1- I LIKE PLAYING TABLE TENNIS             2- SHE DON'T LIKES PLAYING TABLE TENNIS              3- HE LIKES PLAY TABLE TENNIS  A. 1 B. 1-2 C. 1-2-3 D. 1-3   </vt:lpstr>
      <vt:lpstr>A. I CAN FLY B. I CAN’T DIVE C. I CAN’T FLY D. I CAN DANCE</vt:lpstr>
      <vt:lpstr>A. I CAN DRIVE B. I CAN FLY C. I CAN SWIM D. I CAN’T DRIVE</vt:lpstr>
      <vt:lpstr>A. I CAN’T FLY A KITE B. I CAN DANCE C. I CAN SKIP A ROPE D. I CAN FLY A KITE</vt:lpstr>
      <vt:lpstr>......... ORANGES A. A B. AN C. X</vt:lpstr>
      <vt:lpstr>A. I CAN DRIVE B. I LIKE DRAWING C. I CAN’T DRAW D. I DON’T LIKE READING</vt:lpstr>
      <vt:lpstr>SHE IS MARY. ....... IS FROM CANADA A. HE B. SHE C. HIS D. HER</vt:lpstr>
      <vt:lpstr>THIS IS JAMES. .........IS FROM THE U.S.A A. HE B.SHE C. HER D. HIS</vt:lpstr>
      <vt:lpstr>HELLO! ...... NAME IS KAREEM A. I B. YOUR C. MY D. HER</vt:lpstr>
      <vt:lpstr>....... NAME IS NADIA.  SHE IS FROM GERMANY A. SHE B. HE C. HER D. HIS</vt:lpstr>
      <vt:lpstr>THEY ARE FROM JAPAN ......... NAMES ARE SOTA AND YUKI A. HIS B. HER C. OUR D. THEIR</vt:lpstr>
      <vt:lpstr>HELLO! WE ARE FROM KENYA ........ NAMES ARE DAYO AND ABEBI A. WE B. OUR C. THEIR D. THEY</vt:lpstr>
      <vt:lpstr>THIS IS MY BIRD. .......... NAME IS YARAMAZ A. ITS B. IT C. THEY D. OUR</vt:lpstr>
      <vt:lpstr>A. I CAN CATCH THE BALL B. I CAN READ A BOOK C. I CAN’T CATCH THE BALL D. I CAN WATCH CARTOONS</vt:lpstr>
      <vt:lpstr>A. WATCH B. DRAW C. CARRY D. FLY</vt:lpstr>
      <vt:lpstr>A. I CAN CARRY THE ROCKS B. I CAN CLIMB A TREE C. I CAN SWING D. I CAN DIVE</vt:lpstr>
      <vt:lpstr>A. I CAN’T RUN B. I CAN SPEAK ENGLISH C. I CAN’T SPEAK ENGLISH D. I CAN CLIMB A TREE</vt:lpstr>
      <vt:lpstr>THIRTY+THIRTEEN=? A. FORTY-THREE B. FIFTY-THREE C. SIXTY D. THIRTY- NINE</vt:lpstr>
      <vt:lpstr>A. I LIKE COOK B. I CAN COOK C. I DON’T LIKE COOKING D. I CAN’T COOKING</vt:lpstr>
      <vt:lpstr>......... FLOWER A. A B. AN C. X</vt:lpstr>
      <vt:lpstr>A. I CAN CLIMB A TREE B. WE CAN CLIMB A TREE C. I CAN’T CLIMB A BAR D. WE CAN CLIMB A BAR</vt:lpstr>
      <vt:lpstr>A. I CAN LIFT WEIGHTS B. I CAN DRIVE C. I CAN CARRY THE ROCKS D. I CAN’T LIFT WEIGHTS</vt:lpstr>
      <vt:lpstr>A. SING B. LIFT C. CARRY D. SWIM</vt:lpstr>
      <vt:lpstr>.......... MY GRANDFATHER AND GRANDMOTHER A. HE B. SHE C. WE D. THEY</vt:lpstr>
      <vt:lpstr>I AM HAMİT. ..... IS ..... BROTHER HALİL. A. HE – MY B. HE – HIS C. HIS – HE D. HE - THEY</vt:lpstr>
      <vt:lpstr>CAN A DOLPHIN RUN? A. NO, IT CAN’T B. YES, IT CAN C. YES, I CAN D, NO , IT ISN’T</vt:lpstr>
      <vt:lpstr>WHO CAN PLAY THE GUITAR? A.     B.    C. </vt:lpstr>
      <vt:lpstr>WHO CAN RIDE A BIKE? A.    B.    C.</vt:lpstr>
      <vt:lpstr>WHERE IS YOUR HOMETOWN? A. PARIS B. LONDON C. BERLIN D. BURSA</vt:lpstr>
      <vt:lpstr>A. I DON’T LIKE DIVING B. I DON’T LIKE DRIVING C. I LIKE DRAWING D. I DON’T LIKE FISHING</vt:lpstr>
      <vt:lpstr>CAN YOU SING A SONG? A. YES, I AM B. YES, HE CAN C. YES, I CAN D. YES, I DO</vt:lpstr>
      <vt:lpstr>A. HE CAN’T DO PUZZLES B. SHE CAN’T DO PUZZLES C. HE CAN DO PUZZLES D. SHE CAN’T DRAW A PICTURE</vt:lpstr>
      <vt:lpstr>A. I LIKE ICE CREAM AND COMICS B. I LIKE ICE CREAM BUT I DON’T LIKE FISHING C. I LIKE CHEESE BUT I DON’T LIKE ICE CREAM D. I LIKE ICE CREAM BUT I DON’T LIKE COMICS</vt:lpstr>
      <vt:lpstr>A. WE CAN JUMP BUT WE CAN’T READ B. WE CAN JUMP BUT WE CAN’T PLAY CHESS C. WE CAN PLAY CHESS BUT WE CAN’T JUMP D. WE CAN JUMP AND WE CAN PLAY CHESS</vt:lpstr>
      <vt:lpstr>A. MAY I GO OUT? B. MAY I USE YOUR MOBILE PHONE? C. MAY I GO TO THE TOILET? D. MAY I COME IN?</vt:lpstr>
      <vt:lpstr>A. ID CARD B. DRIVING LICENCE C. BOOK D. NOTEBOOK</vt:lpstr>
      <vt:lpstr>zB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17+32:? A.FIFTY-SEVEN B.FIFTY-NINE C.NINETY-NINE D.FORTY-NINE</dc:title>
  <dc:creator>WİN 7</dc:creator>
  <cp:lastModifiedBy>WİN 7</cp:lastModifiedBy>
  <cp:revision>43</cp:revision>
  <dcterms:created xsi:type="dcterms:W3CDTF">2015-12-20T22:35:33Z</dcterms:created>
  <dcterms:modified xsi:type="dcterms:W3CDTF">2015-12-21T00:27:24Z</dcterms:modified>
</cp:coreProperties>
</file>