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567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44616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2944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28437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5803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65270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3862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29200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945164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4681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36824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" name="click.wav"/>
          </p:stSnd>
        </p:sndAc>
      </p:transition>
    </mc:Choice>
    <mc:Fallback>
      <p:transition spd="slow" advClick="0" advTm="1000">
        <p:fade/>
        <p:sndAc>
          <p:stSnd>
            <p:snd r:embed="rId1" name="click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DEED-F881-4A02-BCF0-2699C64A2667}" type="datetimeFigureOut">
              <a:rPr lang="tr-TR" smtClean="0"/>
              <a:t>14.01.2016</a:t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AC20C-E782-4FDA-89D6-20BCD860289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501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13" name="click.wav"/>
          </p:stSnd>
        </p:sndAc>
      </p:transition>
    </mc:Choice>
    <mc:Fallback>
      <p:transition spd="slow" advClick="0" advTm="1000">
        <p:fade/>
        <p:sndAc>
          <p:stSnd>
            <p:snd r:embed="rId13" name="click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7" Type="http://schemas.openxmlformats.org/officeDocument/2006/relationships/image" Target="../media/image6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gif"/><Relationship Id="rId7" Type="http://schemas.openxmlformats.org/officeDocument/2006/relationships/image" Target="../media/image6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10" Type="http://schemas.openxmlformats.org/officeDocument/2006/relationships/image" Target="../media/image68.gif"/><Relationship Id="rId4" Type="http://schemas.openxmlformats.org/officeDocument/2006/relationships/image" Target="../media/image62.jpeg"/><Relationship Id="rId9" Type="http://schemas.openxmlformats.org/officeDocument/2006/relationships/image" Target="../media/image67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gif"/><Relationship Id="rId7" Type="http://schemas.openxmlformats.org/officeDocument/2006/relationships/image" Target="../media/image7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8.png"/><Relationship Id="rId5" Type="http://schemas.openxmlformats.org/officeDocument/2006/relationships/image" Target="../media/image77.gif"/><Relationship Id="rId4" Type="http://schemas.openxmlformats.org/officeDocument/2006/relationships/image" Target="../media/image76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3" Type="http://schemas.openxmlformats.org/officeDocument/2006/relationships/image" Target="../media/image76.gif"/><Relationship Id="rId7" Type="http://schemas.openxmlformats.org/officeDocument/2006/relationships/image" Target="../media/image8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2.jpeg"/><Relationship Id="rId5" Type="http://schemas.openxmlformats.org/officeDocument/2006/relationships/image" Target="../media/image81.png"/><Relationship Id="rId4" Type="http://schemas.openxmlformats.org/officeDocument/2006/relationships/image" Target="../media/image8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image" Target="../media/image85.jpeg"/><Relationship Id="rId7" Type="http://schemas.openxmlformats.org/officeDocument/2006/relationships/image" Target="../media/image8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91.gif"/><Relationship Id="rId7" Type="http://schemas.openxmlformats.org/officeDocument/2006/relationships/image" Target="../media/image9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jpeg"/><Relationship Id="rId3" Type="http://schemas.openxmlformats.org/officeDocument/2006/relationships/image" Target="../media/image97.jpeg"/><Relationship Id="rId7" Type="http://schemas.openxmlformats.org/officeDocument/2006/relationships/image" Target="../media/image10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jpeg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jpeg"/><Relationship Id="rId3" Type="http://schemas.openxmlformats.org/officeDocument/2006/relationships/image" Target="../media/image103.png"/><Relationship Id="rId7" Type="http://schemas.openxmlformats.org/officeDocument/2006/relationships/image" Target="../media/image10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gif"/><Relationship Id="rId4" Type="http://schemas.openxmlformats.org/officeDocument/2006/relationships/image" Target="../media/image104.jpeg"/><Relationship Id="rId9" Type="http://schemas.openxmlformats.org/officeDocument/2006/relationships/image" Target="../media/image10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7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gif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103811" y="1358537"/>
            <a:ext cx="9984377" cy="731520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DAILY ROUTINES/ACTIVITIES</a:t>
            </a:r>
            <a:endParaRPr lang="tr-TR" sz="44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103811" y="2674575"/>
            <a:ext cx="9144000" cy="643391"/>
          </a:xfrm>
        </p:spPr>
        <p:txBody>
          <a:bodyPr>
            <a:normAutofit fontScale="92500" lnSpcReduction="10000"/>
          </a:bodyPr>
          <a:lstStyle/>
          <a:p>
            <a:r>
              <a:rPr lang="tr-TR" sz="48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GRADE 4 UNIT 5 MY DAYS</a:t>
            </a:r>
            <a:endParaRPr lang="tr-TR" sz="48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3722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08932" y="2744561"/>
            <a:ext cx="6763656" cy="1030515"/>
          </a:xfrm>
        </p:spPr>
        <p:txBody>
          <a:bodyPr>
            <a:noAutofit/>
          </a:bodyPr>
          <a:lstStyle/>
          <a:p>
            <a:r>
              <a:rPr lang="tr-TR" sz="7200" dirty="0" err="1">
                <a:solidFill>
                  <a:srgbClr val="7030A0"/>
                </a:solidFill>
                <a:latin typeface="Arial Black" panose="020B0A04020102020204" pitchFamily="34" charset="0"/>
              </a:rPr>
              <a:t>G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et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dressed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218" name="Picture 2" descr="http://i2.wp.com/web.educastur.princast.es/cp/alcaldep/get_dressed.jpg?w=2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1658711" cy="303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clipartpanda.com/kids-get-dressed-clipart-dressing-clipart-clip-art-dress-45187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544" y="3541486"/>
            <a:ext cx="1640113" cy="296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encrypted-tbn2.gstatic.com/images?q=tbn:ANd9GcRy2Iwlxc7qQeDmmeyegHEp9EBEaOrerwQH8TXuifxGSDFY3JVlDw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9"/>
          <a:stretch/>
        </p:blipFill>
        <p:spPr bwMode="auto">
          <a:xfrm>
            <a:off x="183584" y="3775076"/>
            <a:ext cx="1978025" cy="2583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clipart-box.com/zoom/girl-dress12061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01" r="14793"/>
          <a:stretch/>
        </p:blipFill>
        <p:spPr bwMode="auto">
          <a:xfrm>
            <a:off x="10203544" y="160338"/>
            <a:ext cx="1741714" cy="311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picturesof.net/_images_300/Dressed_Up_Dragon_Royalty_Free_Clipart_Picture_090318-192450-16505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004" y="345144"/>
            <a:ext cx="2471512" cy="2196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https://encrypted-tbn0.gstatic.com/images?q=tbn:ANd9GcSGaxYSimTzC_-vp5ajDkhsEXbELzw_qy-XshAlmCbQjQslWSIji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" t="4771" r="5607" b="3062"/>
          <a:stretch/>
        </p:blipFill>
        <p:spPr bwMode="auto">
          <a:xfrm>
            <a:off x="5050971" y="3846286"/>
            <a:ext cx="2075545" cy="2655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206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25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Make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your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bed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244" name="Picture 4" descr="http://f.tqn.com/y/webclipart/1/S/g/A/6/Boy-Making-His-B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610280"/>
            <a:ext cx="2660196" cy="1987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f.tqn.com/y/webclipart/1/S/P/N/6/Make-Your-Bed-Da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204" y="307888"/>
            <a:ext cx="4097111" cy="20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encrypted-tbn2.gstatic.com/images?q=tbn:ANd9GcTJO3wU8JIzGJ_SNP6Nr0pHbV6oZH-83qxAmZI_UnVPOZyTaff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1"/>
          <a:stretch/>
        </p:blipFill>
        <p:spPr bwMode="auto">
          <a:xfrm>
            <a:off x="9593942" y="3648800"/>
            <a:ext cx="2148115" cy="255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2" name="Picture 12" descr="https://encrypted-tbn2.gstatic.com/images?q=tbn:ANd9GcSahK4FV7Xwk8bjjZ5SOYMmQuTjfZiIVXbWOfPCgUAfI_fdZtv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45" y="3874636"/>
            <a:ext cx="3381828" cy="22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4" name="Picture 14" descr="http://images.clipartpanda.com/bedroom-clipart-pi5xnaLi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347" y="331883"/>
            <a:ext cx="3356882" cy="189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6" name="Picture 16" descr="http://images.clipartpanda.com/bedroom-clipart-pi5xnaLi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813120"/>
            <a:ext cx="3098997" cy="223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070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school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1270" name="Picture 6" descr="http://www.clipartbest.com/cliparts/9iz/obp/9izobp4G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09704"/>
            <a:ext cx="3070237" cy="2806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http://www.clipartbest.com/cliparts/9iz/obp/9izobp4GT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55" y="289038"/>
            <a:ext cx="3653984" cy="216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image.pbs.org/poster_images/assets/85ft8oih5o6n0s70indc.png.resize.710x39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67562"/>
            <a:ext cx="3070237" cy="2189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http://www.featurepics.com/FI/Thumb300/20090624/Going-School-12265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85" y="68611"/>
            <a:ext cx="2964996" cy="238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https://encrypted-tbn3.gstatic.com/images?q=tbn:ANd9GcQcsMvj77hU2iiO8eIJ_ABPHnAXD27dZ3tWY4qgEwiWICRlcahQ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1"/>
          <a:stretch/>
        </p:blipFill>
        <p:spPr bwMode="auto">
          <a:xfrm>
            <a:off x="4005943" y="3948761"/>
            <a:ext cx="4005943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80" name="Picture 16" descr="http://www.clipartbest.com/cliparts/9TR/AdX/9TRAdX5Te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89" y="3948761"/>
            <a:ext cx="3046866" cy="214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2049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1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6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5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8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1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3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8" descr="http://cliparts.co/cliparts/BTa/KKy/BTaKKyK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190" y="3618208"/>
            <a:ext cx="3614794" cy="253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/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get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home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2292" name="Picture 4" descr="https://encrypted-tbn0.gstatic.com/images?q=tbn:ANd9GcQZQi8Kdr6QAoncLqLRA1dQ9EthgDFjPZNfSNjRn2fV0KkMPs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477" y="3788909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ttps://encrypted-tbn0.gstatic.com/images?q=tbn:ANd9GcQZQi8Kdr6QAoncLqLRA1dQ9EthgDFjPZNfSNjRn2fV0KkMPs1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383995"/>
            <a:ext cx="2124075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6" name="Picture 8" descr="http://cliparts.co/cliparts/BTa/KKy/BTaKKyKEc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2984" y="384410"/>
            <a:ext cx="3545568" cy="1842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https://encrypted-tbn2.gstatic.com/images?q=tbn:ANd9GcT8hmH7A-dKzTCjhBk14ly4i8BSsQDksYIBbCBsfr6xCWZSVXC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3815" y="273388"/>
            <a:ext cx="1877786" cy="23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http://images.clipartpanda.com/hardship-clipart-ar1300506599688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29600" y="133279"/>
            <a:ext cx="1874627" cy="234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http://www.clipartguide.com/_named_clipart_images/0511-0708-1815-5049_Girl_Leaving_School_clipart_imag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227" y="791401"/>
            <a:ext cx="1644196" cy="182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https://encrypted-tbn1.gstatic.com/images?q=tbn:ANd9GcQs1fH1eUvY1zhu3WRxFzCVtKpgTWzKvNHaKHdeOmd8oNIiit6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95156" y="1157394"/>
            <a:ext cx="1756912" cy="145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http://images.clipartpanda.com/diego-clip-art-diego001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80655" y="4494216"/>
            <a:ext cx="1143002" cy="149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http://www.clipartsegifs.com.br/cliparts/variados/go_diego_go/diego_jaguatirica00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576" y="4722739"/>
            <a:ext cx="1271326" cy="150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44898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896722" y="2492962"/>
            <a:ext cx="8276318" cy="1030515"/>
          </a:xfrm>
        </p:spPr>
        <p:txBody>
          <a:bodyPr>
            <a:noAutofit/>
          </a:bodyPr>
          <a:lstStyle/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Have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lunch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/</a:t>
            </a:r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dinner</a:t>
            </a:r>
            <a:endParaRPr lang="tr-T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3320" name="Picture 8" descr="https://encrypted-tbn3.gstatic.com/images?q=tbn:ANd9GcTGirq6SKE7I1fe40Eu6R6WiMkFvFgrgrgrdfHJd8LDkW60k6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624" y="391430"/>
            <a:ext cx="4078514" cy="19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s://encrypted-tbn3.gstatic.com/images?q=tbn:ANd9GcQx_Qq-THmW_rGIWZ0GUAx0qdiExY81gVfqGZAyOowEPtHy5url2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648801"/>
            <a:ext cx="3393168" cy="2861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paigewakefield.com/wp-content/uploads/2012/11/family-meal-free-clip-ar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91430"/>
            <a:ext cx="3175454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14" descr="http://thumb7.shutterstock.com/display_pic_with_logo/83045/83045,1177157881,5/stock-vector-family-dinner-3127751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87"/>
          <a:stretch/>
        </p:blipFill>
        <p:spPr bwMode="auto">
          <a:xfrm>
            <a:off x="8864147" y="278466"/>
            <a:ext cx="3037568" cy="206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8" name="Picture 16" descr="https://encrypted-tbn0.gstatic.com/images?q=tbn:ANd9GcSp5pi_MBoKMyqCDkQ0TNZDBLo9payMYrkfQ8wxwLoPfTTpl1_Z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7712" y="3497943"/>
            <a:ext cx="2230438" cy="2598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0" name="Picture 18" descr="http://www.cliparthut.com/clip-arts/911/girl-eating-dinner-clip-art-911696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6" r="5553" b="7921"/>
          <a:stretch/>
        </p:blipFill>
        <p:spPr bwMode="auto">
          <a:xfrm>
            <a:off x="4659086" y="3648800"/>
            <a:ext cx="3788228" cy="2664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0274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25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Study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lesson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40" name="Picture 4" descr="http://images.clipartpanda.com/study-clipart-stud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79854"/>
            <a:ext cx="2311854" cy="205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clipartion.com/wp-content/uploads/2015/12/boy-studying-3-clipart-boy-studying-3-clip-art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46" y="3874419"/>
            <a:ext cx="4667250" cy="24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://cliparts.co/cliparts/kTK/nEX/kTKnEX99c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832" y="220965"/>
            <a:ext cx="46672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https://encrypted-tbn1.gstatic.com/images?q=tbn:ANd9GcSBdFVbWOS5pFUHMrWIulFhWGIpv0HsLcX2xCt75V24oa9YJnWy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5" y="4970689"/>
            <a:ext cx="2686050" cy="138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https://encrypted-tbn1.gstatic.com/images?q=tbn:ANd9GcSBdFVbWOS5pFUHMrWIulFhWGIpv0HsLcX2xCt75V24oa9YJnWyi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033" y="567117"/>
            <a:ext cx="2686050" cy="182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http://www.cliparthut.com/clip-arts/769/college-student-studying-clip-art-76968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7798" y="3864125"/>
            <a:ext cx="2895600" cy="2487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13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3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3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Do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homework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44" name="Picture 8" descr="http://clipartion.com/wp-content/uploads/2015/12/boy-studying-3-clipart-boy-studying-3-clip-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146" y="3874419"/>
            <a:ext cx="4667250" cy="247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classroomclipart.com/images/gallery/Clipart/Education/PPK-stud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347" y="160338"/>
            <a:ext cx="4271282" cy="199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 descr="https://encrypted-tbn0.gstatic.com/images?q=tbn:ANd9GcR_LZ0kWNNkptTcHaa2eWzMimD6n4hCkufytB09tSYEVt7jEMFiU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3759200"/>
            <a:ext cx="2841171" cy="2320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s://encrypted-tbn1.gstatic.com/images?q=tbn:ANd9GcRu3h_aGQQOlBksrEd8s9DfPkePkqUDqFLHKOotpnhbirJ7y0LlH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208690"/>
            <a:ext cx="21336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https://encrypted-tbn1.gstatic.com/images?q=tbn:ANd9GcRcL4ezQhUdmV17wtgi4a93CRYLags6mIDDec5iowEfSW3Bydl-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5619"/>
            <a:ext cx="2464254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http://sr.photos2.fotosearch.com/bthumb/CSP/CSP990/k1029105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679" y="115001"/>
            <a:ext cx="2187349" cy="2392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0128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Read a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book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4342" name="Picture 6" descr="https://encrypted-tbn3.gstatic.com/images?q=tbn:ANd9GcTacxW4vZ7N-oU_zd97ngJ1kOx8rhj9FD4hEcEaSPDSEtj28_w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591423"/>
            <a:ext cx="2776311" cy="270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https://encrypted-tbn2.gstatic.com/images?q=tbn:ANd9GcS1-vQUdHZ--T7SbcAtZKzCOjNvJzQ72ZV9A3WoOGX54BTe-t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292857"/>
            <a:ext cx="2607582" cy="232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https://encrypted-tbn1.gstatic.com/images?q=tbn:ANd9GcQlCPjanmsgvIslPhIDaBxjeR9hHd4j02X0287a2FAat-oJwj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874" y="4179888"/>
            <a:ext cx="2162175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thumbs.dreamstime.com/t/happy-smiley-emoticon-reading-book-illustration-4694897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32" y="292857"/>
            <a:ext cx="2034041" cy="1926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https://encrypted-tbn0.gstatic.com/images?q=tbn:ANd9GcS_aHjhCHev04U0Pf7CiTKLsQF6gLOg3HQKJ42Y35wocgWSBjub1w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t="14739" r="10291" b="20200"/>
          <a:stretch/>
        </p:blipFill>
        <p:spPr bwMode="auto">
          <a:xfrm>
            <a:off x="4746171" y="160338"/>
            <a:ext cx="2481943" cy="258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://comps.canstockphoto.com/can-stock-photo_csp12374235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7"/>
          <a:stretch/>
        </p:blipFill>
        <p:spPr bwMode="auto">
          <a:xfrm>
            <a:off x="4495346" y="4179888"/>
            <a:ext cx="3197225" cy="243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33277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75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7792131" cy="1030515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Watch TV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7410" name="Picture 2" descr="http://www.clipartsheep.com/images/51/watch-tv-clipart-clipar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876" y="205536"/>
            <a:ext cx="3075895" cy="2336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encrypted-tbn1.gstatic.com/images?q=tbn:ANd9GcSc8AQ7HVmAkJNubNM0olMsNVjo5SsH_6bDypIBtv9ovDCjHmKMz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032" y="3770629"/>
            <a:ext cx="2957739" cy="265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www.picturesof.net/_images_300/A_Colorful_Cartoon_Man_with_Several_Remotes_Trying_To_Watch_Something_on_Tv_Royalty_Free_Clipart_Picture_110102-144820-6610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6" y="3770629"/>
            <a:ext cx="28575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https://encrypted-tbn2.gstatic.com/images?q=tbn:ANd9GcSfNzH3bKAVaygpNdIRRu_QemxT9p5zoRSiXfEH0Fuec3agIA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16" y="485367"/>
            <a:ext cx="2718254" cy="233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0" name="Picture 12" descr="https://encrypted-tbn2.gstatic.com/images?q=tbn:ANd9GcTBC7ddxm8FFTeQUUZvjFxk0WpZFtxB2bik3dzCimpjE66TuoSq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4"/>
          <a:stretch/>
        </p:blipFill>
        <p:spPr bwMode="auto">
          <a:xfrm>
            <a:off x="4113666" y="344248"/>
            <a:ext cx="3672113" cy="205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www.funinmarriage.com/wp-content/uploads/2010/05/20399284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983" y="3864144"/>
            <a:ext cx="3356882" cy="258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1428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342016" y="2618285"/>
            <a:ext cx="8369527" cy="1030515"/>
          </a:xfrm>
        </p:spPr>
        <p:txBody>
          <a:bodyPr>
            <a:noAutofit/>
          </a:bodyPr>
          <a:lstStyle/>
          <a:p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Listen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music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9460" name="Picture 4" descr="http://www.clipartbest.com/cliparts/aie/o8A/aieo8Akz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064" y="160338"/>
            <a:ext cx="2423885" cy="235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https://encrypted-tbn2.gstatic.com/images?q=tbn:ANd9GcSGxMJSwk_uq80v32VQ9jJAEHGunbPYbcHiQoMrbavTIT83WH1S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7003" y="291690"/>
            <a:ext cx="2590800" cy="212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global-teacher.net/content/images/logo-Smiley-A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21351"/>
            <a:ext cx="2311854" cy="241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8" name="Picture 12" descr="https://encrypted-tbn0.gstatic.com/images?q=tbn:ANd9GcRGOiUxmAtFzTbR5uWMEr8rqsFO41_DIicGO2aX1YHISzWlUTJ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628" y="3648800"/>
            <a:ext cx="3570514" cy="262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0" name="Picture 14" descr="https://encrypted-tbn1.gstatic.com/images?q=tbn:ANd9GcQpOHdT8jViSYXOsTU9WpP3x073jsbbnFYUwr0lAT-v89ITZdgL7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3" y="3381829"/>
            <a:ext cx="2496458" cy="303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16" descr="http://www.picturesof.net/_images_300/Cartoon_Kangaroo_Listening_To_Music_Royalty_Free_Clipart_Picture_090305-173806-46804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0303" y="3846285"/>
            <a:ext cx="2564040" cy="255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10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9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089500" y="3745730"/>
            <a:ext cx="5401357" cy="1466351"/>
          </a:xfrm>
        </p:spPr>
        <p:txBody>
          <a:bodyPr>
            <a:normAutofit/>
          </a:bodyPr>
          <a:lstStyle/>
          <a:p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Wake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up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424" y="408759"/>
            <a:ext cx="3323637" cy="2252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s://encrypted-tbn0.gstatic.com/images?q=tbn:ANd9GcTEpoNAgn2ObM44KNck24kgWgVZrk0V3Ow9I8xrQo4ojtbYF8Fa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676" y="134801"/>
            <a:ext cx="2143125" cy="25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THyCSpsUi0m-yiB3ZX6Qr6VF1miFm8FIhp14KCsh8Fua7bFA8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69" y="3028621"/>
            <a:ext cx="2427968" cy="307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ages.clipartpanda.com/wake-up-clipart-boy-waking-up-266117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2" y="600620"/>
            <a:ext cx="3810000" cy="1868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r.photos1.fotosearch.com/bthumb/CSP/CSP991/k1215993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183" y="3028621"/>
            <a:ext cx="2386918" cy="2900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1377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973943" y="2746107"/>
            <a:ext cx="9158515" cy="103051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to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bed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early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8438" name="Picture 6" descr="going to bed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0" y="433885"/>
            <a:ext cx="266166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going to bed clip art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6" b="14133"/>
          <a:stretch/>
        </p:blipFill>
        <p:spPr bwMode="auto">
          <a:xfrm>
            <a:off x="155575" y="3750400"/>
            <a:ext cx="2863396" cy="2737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2" name="Picture 10" descr="http://www.montsemorales.com/images/routines/acostarse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13" y="353378"/>
            <a:ext cx="3800362" cy="2356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6" name="Picture 14" descr="https://thehouseofcommons.files.wordpress.com/2012/01/440844-royalty-free-rf-clip-art-illustration-of-a-cartoon-man-diving-into-bed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45"/>
          <a:stretch/>
        </p:blipFill>
        <p:spPr bwMode="auto">
          <a:xfrm>
            <a:off x="3605722" y="3982628"/>
            <a:ext cx="3622392" cy="2409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8" name="Picture 16" descr="https://encrypted-tbn3.gstatic.com/images?q=tbn:ANd9GcRx-oefEyb3K4rY9VgG9xey_2u4228Za_Rjo5P1dmEG3B3x4_Czl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597" y="620806"/>
            <a:ext cx="2683329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0" name="Picture 18" descr="http://www.sensoyle.com/g/1go_to_bed_clipart_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675" y="3831612"/>
            <a:ext cx="13335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52" name="Picture 20" descr="https://encrypted-tbn0.gstatic.com/images?q=tbn:ANd9GcQV6RDXiRmfmFHD68KWXQ6s8e0R7y0I-aR3MjP3EooR8A46W9_vc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801" y="4344351"/>
            <a:ext cx="2257425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6614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1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PREPARED BY</a:t>
            </a:r>
            <a:endParaRPr lang="tr-TR" sz="66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7713" y="1840139"/>
            <a:ext cx="11136087" cy="2847975"/>
          </a:xfrm>
        </p:spPr>
        <p:txBody>
          <a:bodyPr>
            <a:normAutofit/>
          </a:bodyPr>
          <a:lstStyle/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MEHMET DEGERLI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AN ENGLISH TEACHER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IN KASTAMONU (DADAY)</a:t>
            </a:r>
          </a:p>
          <a:p>
            <a:r>
              <a:rPr lang="tr-TR" sz="4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AT THE IMAM HATIP HIGH SCHOOL</a:t>
            </a:r>
            <a:endParaRPr lang="tr-TR" sz="4000" b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274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4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78185" y="3542530"/>
            <a:ext cx="5401357" cy="1466351"/>
          </a:xfrm>
        </p:spPr>
        <p:txBody>
          <a:bodyPr>
            <a:norm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Get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up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https://basarkarpratik.files.wordpress.com/2015/09/waking-up-ear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85" y="243339"/>
            <a:ext cx="3963422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rod.figment.s3.amazonaws.com/covers/425622/normal/440778-Cartoon-Tired-Woman-Waking-Up-Poster-Art-Pri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978" y="193673"/>
            <a:ext cx="2177144" cy="233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s.123rf.com/450wm/sararoom/sararoom1303/sararoom130300026/18312113-illustration-of-cartoon-man-wake-up.jpg?ver=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700" y="3000829"/>
            <a:ext cx="2656114" cy="301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4.bp.blogspot.com/-JP5Uuo-3BX4/UBjD4mlw9FI/AAAAAAAA-pA/QWiltHv3Nhw/s320/2790094-ilustracion-de-una-nina-waking-up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542" y="3148354"/>
            <a:ext cx="2286000" cy="271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493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278742" y="3194799"/>
            <a:ext cx="8244114" cy="2581887"/>
          </a:xfrm>
        </p:spPr>
        <p:txBody>
          <a:bodyPr>
            <a:noAutofit/>
          </a:bodyPr>
          <a:lstStyle/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Wash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your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hands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and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face</a:t>
            </a:r>
            <a:endParaRPr lang="tr-T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https://encrypted-tbn3.gstatic.com/images?q=tbn:ANd9GcS9E_g0SJXX78gAgpWGwjENtKKg08aqECjNhKLM5ZRJqxRmI92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968" y="518343"/>
            <a:ext cx="189547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encrypted-tbn1.gstatic.com/images?q=tbn:ANd9GcQ7MPU9pnWtGl7tsmTXMdZu6eZ2fSKuCRv4EXlH4OZfXOsjfId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2" y="766378"/>
            <a:ext cx="22383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3.gstatic.com/images?q=tbn:ANd9GcR-F1Q2f_J275TOTYQSHtEDMSQk4-5g5rbG0mS8s4ZhBL9nfoO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33"/>
          <a:stretch/>
        </p:blipFill>
        <p:spPr bwMode="auto">
          <a:xfrm>
            <a:off x="8418286" y="556828"/>
            <a:ext cx="2902856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36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5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25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729033" y="3074897"/>
            <a:ext cx="5401357" cy="3192099"/>
          </a:xfrm>
        </p:spPr>
        <p:txBody>
          <a:bodyPr>
            <a:noAutofit/>
          </a:bodyPr>
          <a:lstStyle/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Take</a:t>
            </a:r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60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a </a:t>
            </a:r>
          </a:p>
          <a:p>
            <a:r>
              <a:rPr lang="tr-TR" sz="60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shower</a:t>
            </a:r>
            <a:endParaRPr lang="tr-TR" sz="60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8" name="Resim 1" descr="http://www.likesbooks.com/aarafterhours/wp-content/uploads/2010/10/0511-0901-0516-4420_Man_Singing_in_the_Shower_clipart_image1-150x1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0982" y="215945"/>
            <a:ext cx="2041751" cy="188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4" descr="data:image/jpeg;base64,/9j/4AAQSkZJRgABAQAAAQABAAD/2wCEAAkGBxQTEhQUExQVFhUUGSAbFxgYFxwgHRkhGRsdGiAYHBweHSggHR8nHRgcIjEkJSkrLy4uGh8zODMsNygtLi0BCgoKDg0OGxAQGzQmICYsNDEtLCwvLCwsMSw0LCwsLzQ0LCwsLCwsLzQyLDQsLS8sLCwsNDUsLDQ0LDQtLCwsL//AABEIAOsA1wMBEQACEQEDEQH/xAAcAAEAAgMBAQEAAAAAAAAAAAAABQYDBAcCAQj/xABEEAACAQMCAwUFBQYCCgIDAAABAgMABBESIQUxQQYTIlFhFDJCcYEHIzNSkUNicoKhsSSSFTRTY3ODk7LB0RaiRMLw/8QAGwEBAAIDAQEAAAAAAAAAAAAAAAMEAQIFBgf/xAA+EQACAQEFAwoFAgUEAgMAAAAAAQIDBBEhMUESUWEFEyIycYGRodHwI0KxweEUYgZScoLxM5LC0iSyQ1Nj/9oADAMBAAIRAxEAPwDuNAKAUAoBQCgFAKAUAoBQCgFAKAUAoBQCgFAKAUAoBQFC7S9tpWna04cqPJGcT3DgmKE/kAH4knoNgdj1wBTLztCVYx3HG5zINmWFUU56gCONiD6ZzQGPvlYe9xu4Hobo5/7RQEZe8MunKtw6z4pFcK34k2tVK6SCMySEdRQH6HoBQCgFAKAUAoBQCgFAKAUAoBQHmWQKCzEBVGSScAAbkk9BQFAf7Q5pWLWliZYOayyziIyD8ypoZgpxkFsZBG1WIWWpNXpHItXLlis8+bnK9rO5X3d+RZOy3aeO8EgCPFNCQJYZMakyMg5BIZTvhhzwahlFxdzOjQr069NVKTvT1J2tSYUAoBQEX2h7QQWUfeXD6QTpVQCWdjyVFG7H5fWgKb2h7fLOsNtYsVmuo9bSMNJt48lS2DzlJBCqOXvHbGQIW14M0xXh9lmKNP8AWphzjVtyobrM/nvgHPUUB0/gnBILSJYreJY0UYGBufUnmxPUmgJGgFAKAUAoBQCgNTifEoreNpZ5FjjT3mY4A8h8zyA5nNAca7WfbvglOHwggftpgd/VYwQfkWP8tAUmPt3xos0wu3+8A6IVxzGlNJVefQAnrVyNgryipXYMzczVb7T+LKxzePkeaR/2KVVlFxdzMFv7E/bfNGxTiIMyHGJI1UOnnlRgMP0Ix1zWoO38B49b3kfe20qSp10ndT5Mp3U+hAoDxxztHa2en2meOLXnTqO7acZwOZxkfrQEA/2hxlo9FvO0UkiRrK2lNRldUUpGzd4Rls7quwPOpXRmo7TWBQhynZp1+YhK+XC9pXb3kXSoi+V37RIWfht4qAkmJsheZUbso9SoI+tEYlfc7syk8MxL3UndQqFRtEsbajKJGyNRKKwAAAC5IGfQY69Ck1N1HrkfPOVOUISstOyQTTi+kmlmtb73m728jc7Gtr4zMU3WG0CSkH43lDIp9QqufrVW3STqXLcd7+FqU4WSUpZOWHgsfe46ZVI9MKA1OKcUhtozLPKkUY5s7AD5DPM+g3oCnv8AadC3+rWt5cKeTrFoQ/JpCpP6UBzX7RO0FxJeJd+xzpEkPdgS+7GxYkyAoWAyMAnmcYzQEXxrsxDFbRyaomg21TLu7DYkR/mkkZcc8IoA5a2IHYvsn7MPZWrtICj3UhlMOokQg+6mTuWxjUT1wOlAXegFAKAUAoBQHmWQKCzEAAZJPIAcyaA5T9vHamSCzjgjZo5J5WDFSQdEWCdxy1aoz8iRQHAL/ik0zO0sruZH1tljgsRjVjlnG3y2oDToCycK4ZdXCj2e0mcYxrUHG23vaQv9atvlCEI7N13fj5JEkYyeSM3/AMLvYXSS4t9MerLPLqaMdcymLLKvmdvmKoqvGbzxMSpzWaO8cE+zfh01vG09jAsjLlhDNIyHyZHDAkMMMPLPM4zW5oSHBvs1srS4S4te+gZc5VZWKSAgjS4fUSN88+YBoC3yRhhhgCPIjNARdp2Ys4pe+itbdJfzrEgYZ5kEDYnNAS1AKAql59n9q7syNPAHOWSCZkQk7khRspPXTjPzreNWcVcmVaths1aW3Uppve0ia4FwOCzi7q3jCLnJ5ksTzZmOSzepPlWhZSSVyJGhk5j2+7T38N/FFbyxwQmMGMzRZiuZCTmMy/DgAYAIPzyKA1OzXDHupZLriaGS7Rj3UTY7mNeY7lQxB5DdvFkb+ZAsv+lWGwRF+h2oCPNAV3gnBIYuM28ciloZhJNBEfcjmQKxkxjGCoJGdgx26UB2agFAKAUAoBQCgNHjFy0cZK6B5s76QPIe62SeWMb0B+VvtH4z390yibvY4iQuFCoucAiMBmJUBVGSenJRgUBU6As/YPs1HfTiNrkQtzVQjM743Ok7KMAcyc+hqKrUcFfdeSUoKbuvO7ylrG2SKN5bqeRtEPfPlmYgt4mwMIqqWPoMcyK53Xle8EX+pG5YsgG4BJaTJfXHEJe9chZVWPUkm+dCxjfQqB+QyN32wQZNtTWwo4Eew4vabJO04Zb8PvU4hEiiCcCOZkbCxiQjTMADpMZbSGGNvCwwA2ZrPWbexIir0kulE6jVwqigFAKAUAoCP4/eSQ200sUZlkRCUjAJLEDYYG5+Q38t6BlK7P8AZ26vSZ+IT3YixpSHvGg19WkeOMqUX4VQnVgZY5Nbz2b7olezc84bVa696LJLRX6ve8t2Bu9tRa2fD/Y47eJu+BS3tyMqT7xkYcwqE6y3PON8kUp05VJKMcza0WinQpupUdyRy2x4vJbK1vcvJPAFAaePIkgJG24OWG2oY8SqQTzxU9ayyp5YpZ+/eBSsfKcK6W2tlu+5PX3l23pZE/wbjbRPHFdsJIpT/h7pMaZc8kfosn9Dv1G9U6ZeUsEbGGOMb/8A902B/QedARHDx3naBFAytrZkk+TOypj9B/egOk0AoBQCgFAKAUBzz7Ykk9nQxAhmJDTNnu7VAuXl5bOQNKnc7+DxEZA/MMgGTpJIzsSMEjoSMnB9MmgPgFAdC+y3tulm4gnRBFIfxQgDoT1ZgMunzyR02GKrWig5K9ZlihV2XcztM1qXuYJ1IMaxSLseshiZXHmMIwz+8PWqF90Wi7dfJMz8UvoYE76dlRU+Numrbb58qxFOTuRmTSV7KfwhzfJeW0aMOHyKRBOQynL4JWNW96MMWI5YGF5YxPLoXSfW3EEenfFZExY9ouL2yLFLYxXegae+iuFj1AbAsjj3j1xtzq0rTTeZXdnmjKO2nFCNa8JQr5e3RkkeYIXTWf1FO/MxzE9xa+ynaBL62WdFZMlldHxqRkJVlOPUfoRy5VOQkxQCgFAKAje0HGorOB55SdK7BVGWdjssaDqzHYD/AMVlJt3IxKSir27kcd4xdzSyGWTSbu5GlUzlYYxvoH7i5yx+NiBtqGO5Rs/MQuXXl78F5+B4u1279bVcpYUoeb073puV70d8ZHYBi0OcxREtOdsyMfHoY9STh36Y0JyzW6p3tw0WfF+8X3IhlXcUqvzywh+1ZXrcl1Y/3S3EZbyPF32I1ls2J763bl4d3aI/CVyvlllf8uRza1mcm5w97/D13HoLHyioKFKq8Xk+3K/t04bO8s3AuNywIJLdmvLEnkPFPb8jpI5uBgbe9jzHOidsuH2O6Z47q+Lq013L4lDAmJI8qkbDPhbBLHz1CgOiUAoBQCgFAafF55I4JXhj7yVUYxx5xrYAkLn1NAVrs32wb7u34lGbS8YbBsd1N/wpASpO4ymcgnrQHj7X3hXhkzzgsqFWVAcCR84RXxuU1EMQCNloD8qpCzbgbb/0GT/epI0pSV6W/wAge7CcJIrHl1+u2fpz+lb2aqqdVSeXv/JlGzbwNLMscKd6QToT8wGW0cwTyPqenStbTON9yeCyfD8GUr3cj9H9hu69ihMCPGhB+7dmJjIJDR5ffCsCBXDrX7bvOlSu2cDPxDs9HcaxcPLKjH8PvCiAfl0x6dXn4y2/0rCqOOQdNSzI3srw1rW5ubZJHa3VIpIkdtRi7wyqUUnfT93nf++Sd6ktqKlqa047MmtCI7WcQggurky3M1uFt1bTFKQ0zOzKDGjErlRGB4QMl8ttW9OLcVcr8TSo0pO93YG9Fx2L2DSkTxbpCIGGXYyqGSNNJwXdHGCT4dRJHhIOFTk6m8zziUC5fZ9wOS0tAk5Bmld5pQvuq0raio9BsPnmuklcrig3e7yy1kwKAE0BHjjdv3DXAmQwJqLSA5XwEhtxzwQRt1oDlHHOONcubudWSKPa2g+JQ3hDsvWaTOAPhBC89RPasdnVGPO1M9F71Z5DlW3ytdT9LQfR1ejuzx/lW8ij3iHobu4Gw5rCi/3VM/zMfLla6S/rl5L8ebOZ8Oa//KHc5Sf3d39sVvzz3Q7mNLeEnvJMhWO5HV5m8yM5yebMo61vP4cVThm/bfvUjp/GqSr1erHNb/5Yr6cEnuNG6tRlLZF8JUM48o1OArHzdjg56GY1DKGVNd/Z+f8AsWadV3StE3jfcv6nm1/Ssv7DW4Jwy4muo3sXWOa4ZiA34ZhhXHeSqBkl2wQRv94Medc21xjcp6t4di178z0XJVSopug8VFK/+pu+5cFl3HYOwnZN7M3E00iyXF0ymQxrpRRGCFVQdz7xJY7nP60DtlsoBQCgFAKAUBqcU4ZDcRtFPGksbc1cZHz9COhG4oDnHbnsjNFaSaZfarKAGb2e4dg8fdo58EwBZ0Gfw3/KPFQH51guSqsvRv6Z2/tU1OvKEXFamby49n+x50RzOwD+8EaNXXHQOrbHPUVA1ergncWG6gtmKGeBbGaNg0d3apmEMDkGSL4RnB3/AM2KruE45O9bmTKUJZ4PejsFpMrorK6yBgCHUghv3hjbB9K5zVzOgnejzfXscKGSVgqLzJ9dgABuSTsANyTgUSbdyDaSvZzfhf2hRiSa7mRQkumMIkqmaJImcAyQnB3aRiSpOMjbqbsrK9hXMrxq5zf58CRvu3FlNpljsp7wxnSsi2uoISM6Q7DKkjfArSNmq77jEq9PdeS/DDPfzWDtZyQwI4uu8Z42Vl7phHjQSdRMinBA2HpU9Gg6cr2yGrWU1dcdMqyVxQFA4p9oLZm7pYIo4XaNpriT4kbQcRLg41DA1OpPluKsU7O5x2m0kci28rxs9XmIU5TnuSw8fRNEXDwu74qQbmadLEYZ9u4WYAe5HGPvO7PVpWO3u/mGlRU1hHHiWbJK11OnXSitIrF97y8PwafF+KC7ZEiAj4fbYEKDYTFNhKR0iXHgHX3j8NdCwWS/4s8tPU43LfKlydmovH5n9u3f4dkVZf4iQTn8JM9wD8XQzH5jIX90k/Ft0ofFltvJZevp+Tz9X/x4cyus+s937fvLjhob82hNUraVwvicjcKuTgnngbnFTS2Y3zfjwKsdud1ON7veC4vDxNCw2V7qbwl1zhv2Ua5IX0PxN6nHQVDTwTqzwv8AJe8y1XxcbNSxSenzSeDfZouHazRZHMYBys183i844wM49NMe38cnrUTTcf3T8l+F5sspwjO9YwpLDc5fmWP9MeBZ+ykxtwbtEUtc3MVjaqfdEaPiVhj1WX/pLz68i21FOq0slgj1XJFndKzJy60uk+/8HW6qHUFAUbt9xiRZVt0m7hO6MkjhwjP7wWJXwSudDZ0jUSUAI3zJTini1fwKVsrTjdCElFu97TV9yWeGF7x8LzD2X4hNFdRQNLJLFOjYWVtbxsgDahIfEykZBDE76cY3zYtVCNO5xORyDytWtjnCri1imlcX+qZ6QUAoBQGjxyx7+2nhPKaJ4/8AOpX/AM0B+QOFcOxdxRXCmPxDUsgKnzAIb82w+tAdVnkYFVRC8kjaY0BwWPPn0AAJJ6AGsSkoq9mYxcncjA0kiXL2rBZp1CnRACffXUVOojZRpy7aQdQ2BqONVOO08EbyptS2VixYGa1lk9m1QSIw722kAMTkjIyFJCkjB1Rn59axKEKqv8zMZzpu4vPZrtZFdHumUw3KjLQud/4kbk6+o38wKoVaMqfYXadaM+0o9n2jksu+thwyGaW2umMMzso0vO57pmXGo5DjB1DbSMjGR0qcr4JlCauk0Xuzn41MxQQ8PtUZSH8ZkZWY7yYQ4J8gevMmtzQuvA+Hez20EAbUIIkj1EY1aFC5x0zjlQG9QCgI5uA2pmM5t4TMecpjXXtt72M8hj6UBRe23aD2t2tIG/w8ZxcyD9ow/wDx1I+EfGevu/mq/YrJzstqXVXmcTljlRWaHN0+u/Jb+3d4lWvB3zmBdokx3xHXqIR8xgt5KQPi27E/iPm1ks/T14dp5Ol8CPPS6z6v/bu+XjjoYLHVcT9+CRBDlYQpwJDyaQgbaR7q+eCa1p31am38qy4732biSts2ehzLXTljK/5Vml26vwNm7HfyiL9nEQ0v7ze8kX02dv5B1Nbz+JPZ0Wfbovu+4ipfApc580r1Hgsm/wDiu/cOIjvpUg+FcSTfIHwJ/Myk/JD50qdOap6Zv7L3uFD4NN1tX0Y9ur7k7u18DWSR5XkkiGZHcW1t5ZLaS/y7zJJ/LFmq9WtsxnV7l77foXbNZOcqUrLv6U/sv9vnIt/2g2K2kHDlj1BLImSPHxNbR97hvVo45R8zXnz3Z0pHBAI5EZH1oD1QEJ2h7OrclHDtFNGCEcAEYbGUdTsy5APQjGxGTmSnUlTd8SpbLFRtdPm6qvXmnwNfgPZRYJTPJK002kopICpGrEFgiDO7FRlmJOwAwNqzVrSqO+RpYeTqFii40Vnm3i2WOoi8KAUAoBQHNPte+zduJBJ7cqtzEpUhthKvMLnowOcE7eLcjFAUjsWJrK2uLq5Be4il9khRyCEbUqtlhnw68AnJ2j2O4qpW6c1TLNLoRcze4Bemzsjcgd7e39xImtthqV5FBbyRRGW0jck49RpKG3U2NEbRnsU9vVmfsf2ZS4jlur2RpQ0kmVZtKNoYo0suMZ3Q4X3VUAYpWquD2IYGaVJSW3Ihrnh9vPK8sMQig8PcBMofBnMy49zXkYxzCqTudrNKMlC6eJXqSTlfE9ngsBJLp3jHmZGZyccslyakSSyNG28yzfZXwRP9ITTxxqkdvF3R0qBqklIfG3PSij/qDyrJg67QCgFAUPt92lbLWNq5WVh9/Kp3gRugPSVxy6qPF5VZstmdeV2mrOdylyhGx0trOTyXvQpUpEKR28CgORiMcwgHORvMDPzYkDrmu/K6mlTp56cOJ4eKdecq9Z4X4ve9EuL8ljoas9v7tnCSBjVO+fEFYnOT/tJDnfy1HyqOUcqMO98PV+pPCpnaqq4QWl64fyxXnct5IXswhjVY1Go4SJOQzyA9FAGT5KpqecubjdFcEipRg61Rubwzk+Gve8lxaPkSLbQksxIQFnY82J3ZseZPID0ArCSowvfeZk5WmslFZ4JaJZJd2/vI+UPFAelzdPjz0s4wPmI4x9dHrUL2oU/3Sfm/RfQtR2KtZf8A1014pf8AaT8+Bavs+4Sr3g0j7nh8YVR/vJF0jfqVizn/AIwNc3lCaTjRjkvfvtPQ8g0ZSU7VUzm/LXz+h0Hj3BIbyEw3Ca4yQcZIO3kykEbZBwdwSORNc09CSCqAABsBsBQH2gFAKAUAoBQCgFAKA5x2w4Klu9xJIhewvMG5AG8EgAHtAxvpbSpJ5qyhuWcQVqbd0o5ompTSvjLJkXYdjH9iltpJ1f74zW0yjdc4YMwxjdi2QNiHPLNVHX+IppdpZVHoOL7iJPCr9eGywvBubvU6RuGLwsQ76MHJ1PnwnB0kjFSc5TdVSv08zTYqKlskIeOIspWQSRkYVImjcOxOSW0YzjYAbdD5irqkmr0yo007iQ7+ZgTHZ3b+WYSgP1fG30rR1YLU2VOb0Jb7NLkRX8MVrMbgTws9/oYtFHIN1lU4xktmPA+HSSNqxTlJ37S7DM1FXXPtOzVKRigKr247U+yhYYcNdzg92DuI1Gxmk/dXOw+I4A6kS0aMqs1GJWtdqhZqTqT/AMvcc7Om2iZmLOxbUzHd5pHPM+bM2B+nQV6OMIWancvy2eBqVatvtG1J4vwSX2Wf5NUu0Cl2Ae5nYAKDtn4YweiIMkn+JuZxWt7praeMpe7uxerNro15bEXdTgr7+Gr/AKpZJdi0N7hll3SYJ1Ox1SOebseZ9B0A6AAVLSp7Ecc9XxK1or87O9K5LBLcveLerMFh99IZ/gAKw/L4pf5iMD91QfiNa0+nLnNNPXv+naS1vgw5nXOXbou7Xi+CPtz97MsfNIsPJ6tzjT9RrP8ACnnSXTns6LF/b18BT+DSdTWWC7Pmf/Fdr3Gv7QrSy3D/AIVqrIvqwGqVh8gAg9Q4qPaTnKo8o4evp4kvNyjShQj1qjTfZlFf8vA6p9n3Cmt7KPvBiWYmaYdQ8m+k/wAK6U/kFedqTc5OT1Pf0KMaNONOOSVxZK0JRQCgFAKAUAoBQCgFAKA8ugIIIBB2IPI56GgOa8W7Azwu72U07QMNrZblozCR1gJzGR5I+BtjOOUU6SlirvAkhUazMXZ++u2kEUlxEWjA7yGa2aKfHLVjvCp/jQMh6VRq01DNeeBcpzctSY7Q8JSeMk+GSMFopRs8TAZDKfLI3HIjY1FCbiyWcE0R8HaoJaW000czNNErnuYXcAlQTuAQu52BNbOlfJpGiq3RTZh+y/iiXfEOIXEYEassSd25USsYwcyNGDkDxAAnn9CB0aMHGFzKNWSlK9HT6lIyE7W9o0soO8I1yOdMMQOGlc8lHkOpboAT6VtGLk1GOZpUqQpQc5u5LM5nCr5ea4cPPL4pX5AY5IufdjUbAfMncmvSWazxoQ46s+fco2+dtq36fKverI+CYSH2qQ6YY1Jhz5Y3mI82Gy9Qv8WAjJS+LLqrL19OHaYnCVNfpoYzb6V2/SPdrx7D7wiBpHN1KCGdcRIf2aHff99tifLYdKzRi5PnZa5LcvV6mLVONOP6am70n0n/ADS9Fku96mbijl2W3Q41jMpHNY+R36Fz4R6aiPdraq3Jqmtc+z85eO40s8VCLry0wit8vRZvuWps3tysMTOR4UGyr16KijzJwAPUVvOSpwv3ENGlKvUUE8W835t9mbI4l7a2LHDTyHJ8mllIAH8IJAH7qVDjSpX/ADP6v34FvoWm0JLCEV4Qj93n2s3uDcGEktnZDLIT3kxPxJCQ7lv45Sinz1tVS3S5mgqS19vzOpyLTdqtkrRJYRy4N4Jdy+x07j/a21tGEcrkysMrFGjPIR56EBIGx3OBtXFUXJ3JHrKlWFKO1Ukkt7dy8yPsftBtHdUkE9uWOFNxCyKT0GvdAT6kVtKnOOaIqNss9Z3U5pvcmmy2VoWRQCgFAKAUAoBQCgFAKAUBzbilmvEOITtIW7qx+4h0OVIkdVeWUMuGDAMijfGx2qpaarjdFFqz01K9syW0r5eyuyW7xGEUy+Hvkxhgce7KoO+OY8QxggVGl14llN9SRq8InewMVpcNqgJEdrccv4YJegcAYVhs2Oh55klU6Uc9UYi3DovLRm/2g7LwXTLI2uOdPw54mKSp8mHMbnY+ZxisU60oZGalKM8zS4d20uuHkxcVUyxYPc3kSE6yOUciL7rnkOWT57tXRpVY1Ms9xQq03TxeW8h3nluZjdXIxIwxHHnIgQ8ox5sebt1O3IAV6axWRUo7Uus/I8Byvym7VPYg+gvN7/Q0Ls+0SGEfhRkd8fzHmIR9MFvQgdTiafxZbCyWfp6+BTpf+PBVn1n1eCy2vtHjjojFJ/ipjHj/AA8DDX5SSLuE/hQ4J82wOhrV/Gns/Ks+L3dxvH/xaSn/APJNYcIvXtenDHVEpeXSxIzvyUdOZ6AAdSSQAOpIqxOahFyZSpUpVZqEc378FmzBwm1ZVZ5PxZTqf08kHoowPXc9a0owaV8s3n6dxLaasZSUYdWOC+77W8fBaGO7geSeMFfuYh3mc+8+cKMeS7t89PlWJxlOok10Vj36eGfgbU5wp0JNPpyw7I6+OXZeYlPfXR/2dr/WVx/+iH9ZPStf9Srwj9fwvqSNczZv3VP/AET+7/8AXiXH7N4/u7viDDIYtHF/w7ctqI/ik1/RVrh22tztVvRYI9nyRZP09linm8X3+iIXsqheL2qTDT3eJZX6nUMqo8lVcKByGPWr9lpqFNPeeF5etk7RbJxbwi2kuzPx95HiSGEhUkfXcGUxTRs7MJYnQuriHOmMA6RqA+Bxk5qunNV9mTvT+h2ZxssuSVXoR2Jxuaeu0mk8c3ff9C4/ZndMYJrd2LeyTGJCdz3ZRJEBPUqH058lFUq0Nibij03JtpdpssKss2se1YP6FwqIvCgFAKAUAoBQCgFAUTtlxy59qFrbTrbhEV5JNCu7mQvpRA+VAAjJJIPMY5GrFnoc68XccblflV2GMdmG03f2JK71JDsPx2aZri3uCGkttBEqrpEiShtJKjYMCjA425EAZxWlalzc9ks8mW5W2zqtdc8muKK37f7HfXULjCy3Ikzg+7cxjS+R072J0OepXzGebaad8r+B27PO5XEn2qsmkt2MY++hIlh/jj8QH8wyh9HIqpTd0scizUV8cDPJFDe2oDqHhuIwcHqGAYH0I2IPMEVi9wlxRm5TiaHZ6+aNJoLlxqs+crHGuIgskzE9cKysfNGNbzjfc46/U1hK69PQrV1em+lWZgRbxHNuh21Hl7Q48yD4AeQOeZr0/JPJvNpVameh4b+IeWucbs1F4fM/t6+G81+MX5TTGhAkkyQxHhjVfflbphQdgeZI9a7Faq43Rjm/Jas85ZaCnfUn1Y3YatvKK7fJXkfFfgwxQ2oZXmDFGYZITPiuW675yM7sWHrUCqdBQpZvLs3+8y1Kg1VlVtGKjdel/NdhBdmTuyS7CcsrVYkWNBhVG3mepJPUk5JPUk1bhBQioo5tWrKrNzlm/fhuNP8AGm/3cB/zSY/sgP8AmPmlRf6k+Efr+Pr2Fj/Ro/un5R9ZfRfuJOrBTNbiN2IonkIzpGw6seQUepJAHzrSrPYg5E1Ci61SNNa+S1fcsSOW2eG2SFDm4nYID5yzNu/yBLN8l9KqVZfp7O9/3Z0bNT/XW5JLorTdGOS+i7ztXDOFRwW8dsg+7jjEYHmAMb+p6/OvOnvjlHB7n2M+wXREcsPhiZvCs8Y9x0J2J04BAOQQfp1rLaIuKi3ij5/y9yRWp15V6cW4yxd2Nz1v4cTe4txyC2UtI66j7qAgu55AAcz5Z5DqQKsTqxgsTi2aw17TLZhHDVvJdr9vcb32OcTL+2RTRGK4MvfMNQYMrjQukjovdaf69cDjVtrbbksT6XyZzKs0YUJXxWF+WOeXfedJqIvigFAKAUAoBQGG6u44xmR0QebMAP60AtbuOQao3R180YEfqKAr/ajsbHdyLMJHhmVdOtMHUoJIVlIwcEkgjBGTvg4reFSUHeivabLStEdmoryQ7PcBS0VwrO7ytqkkcjUxxgDYABQBgAD9SSTic3N7UjNms1Oz01SpK5Iiu3XAnlC3Nuoe4gBBjJwJ4mx3kBPmcBlPRgPM1FUgpq4swlsu81ezt9HNbxSRMWQjbV7wwcaW/eXGD8q5U4uMrmdODUo3o0ew5/wip0ikliX+GOZ0Uf5QKzV63vca0uqVnjd2t/P4CfZYwUcj3blgwbHrGjLz5Mc8wN+/yRydtfFqLDRHlP4h5Z5r4FF9J5vcvX3uNuvUHgivcevVbUpyYYSO+AGTK5922XzySC30HU4pWiopXr5Vnxei9fA6tioyjdJdeXVv+Vazf273oje4NYsgaSXeaXBfyQD3Yl/dUfqcmpqFNxvlLrPy4dxWtdeM2qdPqRy475Pi/pcjNxK5K6UQjvZdkz8IHvSEeSj9SVHWtqs2ujHN5epHQpqV859WOfHcu/6XvQz2lssaKi8l8+Z6kk9SSSSepJreEFCOyiOrUlUm5yzfvwWSI1WM11kE93bbbH3pGG49QiH9X9KgTdSrwj9fwvqW2lRs2PWn5RXq/JcT3c/e3CR/BBiR/Vznu1+m7/MIazL4lVR0WL7dPXwNafwbO56z6K7Pmff1f9xYuxFl3/ETIR93ZJt6yzDHy8MWf+qK5fKdXamoLT6npf4dsuxSlWecsF2L8/Q6jXLPRmpxLhkNwmieKOVPyyIGHzwQaA5Nd9h5LG5m7mx9ptp3LxtFoEkOofgsGK+Ab4IOAOe5qzZ60YYSV5w+V+TK9qcZUamzdhc8t9/b3btxa/s/7PzpNPd3UYheRFiihDBikaEnLsp0lmJzgcgP0jrVeclfcXOTLD+ioc25Xtu9viy81EdAUAoBQCgFAQPbPjxtIAY1DTzOIoFbOku2Tlsb6VUMx9Fx1raEXKSiiG0V4UKUqs8krznj8B7zuri4Md28zOCZkyQsbFWdNzGi6sARqo94ZPPF6hGPOOCindqzy/KlWv8Ao42qdWUHLqwjljir3g8sW9+ho8b4ZbQFXgY2l1+xNup1sRvjuUH3i+Y08qmtFKio44P3oc3kblDlOVW6F9SOt/8A2eT3Y9xc+DdpOKywR67CKOXT43mn0KT5iNEdxkbkHGDtvXJPoBuJdcW3JPDz5KFnH01av66fpQHuPtPdRf61ZHQOclrJ3wHqYyqS4/hVqAq3YXiED3XE0t3DRm4E67EfjoCwwQCCHUgggYO1ULYsUy7ZXg0Qi3MhiaxTKZkle7cHdBLKzrbqR8bIw1Ee6DjmduhyfYP1NTbl1VccblnlZWKjsR68slu4+/UkIYgqhVACqMADkAOQFeujFRVyPnEpOcnKTvbNPil2V0xx/iyZ0noij3pW9Fz9SVHWoqs2ujHN+XEsWelGV9SfVjnxeiXF+SvZHcGtVlZZACIIciAE++T71w3mSSdJPmzdahowU2pfKsuO9+njqWrXVlSi4N9OXX4LSC3Xa9y0J2aUKpZiAqgkk8gBuTVuTUVezmxi5SUYq9s0eFxliZ3BDSAaVPNEG6r6E+83qQPhFQ0k38R5vLgvef4LNpkopUYvCOb3y1fYsl46mXil2Y48qMuxCxjzZtgPl1PoDW1WexHDPJdpHZ6SqTulksW+Cz9FxuPESJa25LHKxqWdjzY7szH1JyfrWEo0aeOmZvJztVfBYyaSW5ZJdiRr8NPcWzTTbO2qaX0JGdP8qgL/AC1pS+HSc555v35Etour2hUqWSujH173e+86d9nHCWt7GPvBiacmeb+KXxaf5V0p/LXmpzc5OT1PoNGlGlTjTjklcWetSUUAoBQCgFAKAUAoBQFB+1ByklhKfdWSRd+QZ4mKn9FcfWrFlldUTORy7SdSxTiuF/ZeipWZluZjFZqkTbGWXGViVjkkryMjke7zIGScAGrNauoPoLFnD5N5KqWqK/USbpxyTevDgvDdqX3s/wBnILNT3Sku3vyudUkh82c7/QYHpXPbbd7PYQpxpxUYK5bkS9YNxQCgOedvoUW5jazcw38g+8dAuO55FplIIY5ACdSRzwu0lKy/qJbGhVtlvjYqTqPPRb37zK/weHJUxMwgi1AHOTcOdmkY9VznB+JsnkBn0FnglcoYRXm/T3keHttVvadbGpLF/tWiXHfuWGbd0reXSxoXbOBgADcsScBQOpJIAHrVmc1BXsoUqUqstmP+Fq3wRASQNLI0J96TDXTA+4m+i3U+Z3yfIu3xCqbjKcth5vrcFovfF6nUjUjRgqqyjhTW+Ws2uGnctGWRFAAAAAAwAOQA6VeSuVyOQ2272Rd63fTCAe5Hh5/XO6RfUjUfRQPiqvN85Pm9Fi/svu/yXaS5ilzzzleo/eXdkuLv0JarJRIi3PfXLP8As7fKJ6yH32/lHg+Zeq0fiVXLSOC7dfDLxL81zNnUPmni/wCn5V3vpf7T7xM97NFb9BiaX+FD4FPzkwfkjUq9Ocafe+7Lz+hizrmqU6/9se1rF9y+qN5bD2q6trTGUkfvJxjbuocMQfRn0J/Maq8p1dmmoLX6HS/h6zc5XdV5RXm/xedmrhHtRQCgFAKAUAoBQCgFAKAq/wBpkcTcNuFlUtqAWJVOGMrMBFpPQ94V38s52zQw0mrmYeyvBBaW6RZDSHxSvj33b3m+XIDyCgdKy2272a06cacVCKuSNvi9+IIZJSpbQuQo5seSqPIliB9aJXu5GZyUIuUsliVBOI8Qyz96mvSrrEYl7pgw1ABwxkGRtliCMglMECrlOyxnF7LxXgebtfL1Wy1oRq00oyV+fSS4rK/h3Xlv4PxBbiCKdAQsyK4B5jUM4PqM4qkemI/tV2hW0jAUB55crBF+YjmzeSLzY/TmRW9OnKpJRjmQ168KFN1Ju5I5dK+JDEztJJM49qmHvSO4z3SflATJOPcjG25BrtQhGklSj/c9W933e5cWePrVqlpbtU9E3BPJJavvwX80uCuLIigAAAAAYAHIAdK6SSSOC2272V+5vC7LKoDZJS0Q8nYg5nb90DOD+XJ5sKpym5NTX9q3vf2fbtR1adFQi6bwwvqPctIri3dfxuXysl+GWIhTTnUxJZ3PN2PNj/66AAdKs0qexG7XV72ULRXdae1dcskty0XvXE2s1IQn2hg0eL3TImEx3kh0Rg/mbqfRQCx9FNRVpuMcM3gvfmWbLSjOd8+qsZdi+7yXFmWytlgiVAcKg3J69SxPmTkk+prMIqnC7RGlWpKvUc3m3l9EvojS7Pxlledhhrg6gPyoBiNf8u59WNR2dXp1HnL6aFi3SUZKhHKCu7ZfM/HDsSN7srxqS0ne+mg1WVx9yJ0yWgWJ2XW6/wCzdyTkdFHoDwbbW52q3osEe05Isv6eyxTzeL7/AER2SOQMAykEEZBByCDyIPUVVOmeqAUAoBQCgFAKAUAoBQFQ7VSd5xDh8HwoJblh6xqIk/RpifmooCYoDU4tYLPDJCxIEikZXmvkwztkHBHyoncYlFSTTyZUl7PXqqYoxaxg7GdWbyA1rBowGwNl14GBuauq2XRujG5+9DzMv4bVSuqlaq5RWjzu3bV+Xd4E9d3UHDbNdWru4EWNFG7yEAKqKPidiP7nlVNJt3I9NKSir3kUJpG1yXl1jvnAGBuIkz4YI+p3PTdmPyr0Fls8bPDaln7wPC8pW+dvrKnT6qyX3f5yXeeeE8OCeMrpYg4UnOgMdRXOTlid2bJyeuAKsUaSj0msfp71/wAFG02hz6Cd635XtYX9iWEVouLZk4zEGiOqTRGN5T5oAcrnpnbJ8sjrWa6Thi7lr2Glkk41Fsxvl8v9Wj43fU1+Dws5NxIpUuNMSH9nH0GOjNsT/KOlaUYuT5yXcty95/gltU4wXMQd6Tvk/wCaXosl3vUlqslEhrFO/m9oPuR5SD1zs8v1xpHoCetVaa52fOPJYL7v7f5OhWlzFHmFnK5z+0e7N8XdoTNWjnkRYN387zfs4sxxerZ+8cfUBAf3W86rU3zlRz0WC+7+xfrLmKKpfNLpS7PlX3fatw48e80Ww/bH7z0jXBf/ADZCfzHypaOldSWufZr6d4sXw9q0P5cv6nl4Yy7jPxqR+7EcX4s7LDF6GQ41fJVy38tYtlXmqLazyRvyVZf1NqjF5LF9i9XgdNsOHxwwpAgHdxoIwDvlQNO+eeRz8815k+hkT2RlNndNw5iTC6mWyLHkoP3ltnmdBIZeZ0t6UBd6AUAoBQCgFAKAUAoBQFL4ln/Tcfl/o+THz9oiz/4oCdoBQGtc38UYZnkVQilmJI8KrzY+gzQHN57172b2mUFYkz7LEfhU85nH52H+VcDzrt2CybK5yeeh47lvlPnZfp6TwWb3vd2fc1bX79xKfwkP3I/OcY74+m5Cjy8XUYux+LLbeSy9fTx7OPU+BB0l1n1uH7f+3ho75PNWCmRN/avPMqOuLePDtv8Aivnwrj8q4yc8ziq1SEqlRRa6Kx7X6F+jVhQoucX8R4L9q1fa8luV5L1ZKBG8VcuVgQkNIMuRzSMbMfQn3R6kn4TUFZuV1Na58F7wX4LdmioJ15LCOS3y07lm/DU2ZnWKMBVGBhEUeZ8KrtyH9gCelbyahG5diIoqVWbcnvbfm37zeBocauGjiWKNszTnQhPQndpPkoyfTYVFWk4xUIvpPBfd9xZslONSo6k10Iq9r6LveHiSNjaLFGkaDCoAB9Ovz61NTgoRUVoVa1WVWo6k827z4tookaX42UKT6KSQB5bsTRQSk56h1pOmqeibfe7vQ3uydn3980p/Ds10r6yyjc/yxbf830ri8p1tqagtPqeu/h2y7FF1nnLLsX5+h0GuYeiKp28vVt2sLps6YbxQ5AJISWOSNiABk8xsNz60BMN27gP4cF7Lnlos5gD9XVR/WgPP/wA1bpw3iJ/5cI/vPmgMo7aKBmS0vox625fHz7ovQG9wntVaXDaIp0Mn+ybKSf8ATcB/6UBM0AoBQCgFAKApva8d1f8ADrjbQ5ktnPrMoeP/AO8WP5hQEpe3kcKNJK6oi82Y4AycAfMkgAdSQKAhJuIGXfVpix7i4LMcjY+e7INI2OVGWEmVApF5eC8kxkezhtRwci4dCdIz8UMZ1Ef7R9b4rpWCyqclOeWi3nneWuU3Si6NLPV7l6/TtaPk5FwzRj8JDiU9HP8AsgeoHx/5fzY60vivZWSz48PXw3nmIX2eKqPrPq8F/N2/y+O6/PxK6KKAgBkc6UB5Z5lm/dUZJ+WOZFb1ZuKujm8iOz0lOTc+qsX6Li8l45Jnvh9mIkCgknJLMebMxyWPqT/66VmnTUI3Gtes6s9p4blokskZJp1T3mAzyz13A2HM7kDbqR51tKSjmaQpyn1V79o1ZOKIFZ/gQEs3/aFA5lsggeRX8wqN1kk5aL37/JPGyzclD5nkvrfuu179zNPgTMXdnGJHGpxsdO+FTPkuGUY5sJT1FRUG3Jt5vP3w+t5PbFFQjGHVWC46t9+De5bK3m3byd5KW5qmQnzzpZ/1yg/hfoaki9ud+iy+/p4kE481SUdXi+zNL7vtjqjU4R9/PJc80XMUHlhT45B/EwxnyT1qOj8So6umS+797ie1fAoxs+r6Uu35V3LHtZv3993bRKF1NK+kDOMAAszn0VR+pA61NUqbLikr23/krUaHORnJu5RV/fkl3v7ma8uVijeRvdRSx+gzW05qEXJ6EdKlKrNU45t3Ex2AvkjQWxGZs67huQE0pLNH66PDHkE76B1ryk5ucnJ6n02lSjSgqcckri61qSCgFAKAUBqcR4bDOumeJJF6B1Bx6g8wfUb0BHRzz2GDqkuLMe8rEvNbj86t700Y6qcuByLY00Bb7adZEV0YMjgMrKQQwIyCCNiCKAyUAoDy7gAkkADck8hjqaAqh7XtcErw+ITKCQbmRikAIOCEIBeYgj4QF/eoCM4/2cu7yLRNf6NwyiG3RVVkIZW8TNJsR0cUBZJIA6aJArgjDBlBDeeV5b+VAU7j/YIGKRbGZ7bvAA8Opu5kAOdGN2iB3GUwME7GsrPExJNppO4pEsrrL7OUaC504cFdoIxzeM+64Oyrp8lJAwc9ulaI1cIYO7wWv4PGWmwzszbrYxTwx68nlfu1bv4pPFXbNrxBY4yqqqIgOkkk4AGSzdTscnfcsu/j2sQqqEblgl7992OJQqWeVSptSd7bxS35XLduWGFzw6OONCxYyuMSPsqHnGu2I8eZJVm82ZFzjlqnJvalm9Ny3fd8bkbvYSVOD6Kze943vszUdyUpZnpuIGIAmRFHQuwxufeycZGcnPVVHWTbPOuGb8ffvvMKzqq8ItvgsezC+7d2vdHGPTiMDkBriIknfVIuwwds8tRzp25a5CPhxEqlOTxkvFe+He+BadmrwT2ab7k8/RZ90U/mPd1PrkCKS0UOHZlx95I2CNPQ41DT0DunRazKW1JRWSx7X7y4tbjWnDYpucsJSwSfyxW/tux/apas2pmZECIcTTnTleSAAanHmFXCr692OeakbcY7Mc35b33ZLuRBBRqT25roQxx1d+C73i/7nlcZbwkW6x26lWlIjQjcIuMa/wCEICR57HrWZ3qns09cFwW/wNaSTtDqV3eo9J8Xu7W8Hux3HxJwkkUUeyRjSB+6uxb6kYz6Y/aA0UlGUYxyX09+8UHB1Kc6s+s8e95evf8AsaPsF0hmluJHVI4vuYyxAGxzIwz5uAv8nrWYzi5yqSdyWC+/nh3GJ0pqlCz003KXSklj/SvDHvNS/wCPxTNEsYkmjEgeUxxOwIj8Yj93fU4VSRyGapW62QnDYg7952eReSq1Ktz1aN1ywyzf4JXgHaC0ilYyyNC7uzBpY3QjW4DkllAJMelh+9Hk7kVxz1R1Hh14Jo1kXBDeRBGRsQCOYByM9cUBs0BE9pOOraRhijSSO2iKJcapGO+MnZVABJY7AAn0rMYuTuRHWrQowdSo7ks2VqDtdfae9a1tpIuemCdjJjrglNDkeQIzyqy7HU2b1cziR/iOyc7zclKPFq5fW/yLhwniUdzDHPC2qORdSn+4PkQQQR0INVTvm3QCgIThb+w3Qi5Wt2x7sdIZjljGPJJcMwHRww+MYAuVAKAo/FXPELmW3ORZ2rBZgD/rEuA3dHG/doCpYfExA5A0BPxoFAVQAoGAAMAAcgAOQoD1QCgFAQ3afs3DexhZQQ6bxSrs8Z81Pl5ryP6GsptO9Gs4RnFxkr0zkvErG5hu0t5YmklC5iVBlLpgSVfkFRFPjYEjDEdFXHQjbE+lLNab39lr/hHBnyTOLcKeUnnrGOF/Ftrorhfq3fc+F9gZJMPeSlOR7q3Yjln35veb3iSECDJPOoatsqTyw7PUuWbkmhSXSW0+OXcu5Z3vDMs/D+yllDju7WEEfEUDP9XbLH6mqjd500klciRexiIwY4yPIov/AKoZIS+7DWEpJ9mSNvzQ5ibf/hkA/UGsxk44pms4RmrpK/txKRxrsReWztLEzXsWkLp2E6KpJwMYEmcnJGGJ0nG29ulbJKV88ffv2jl2nkmnKF1Ho438L8vLTS69XYkfw/iwaOXS42JGnZXTT77MGxpOep2DMBsBk9WlXUoNxfqeYtFinTqxjONz8U3osM+xY3JvNjgXCJ7x2a1A0FvFcuCIl0jSFiXnKVOcHl4UyfCKo1bXGDexi9+nv8bjtWXkudWK57ox3au/Nt6X69ssr2Xvs59nNlaqupPaJF5PN4sb58CHwpvvsM+tc1tvM9CoRTbSzLeuwwNgOgrBseZow4KsAwPMMMg/Q0BXT2MgSVZrQvaOGBYQHEcgHNXiPgII6gAjnQFkoCj9v1Zbqxl8OgF4yzjKBnaJwjeQkWN0z6+tTUMZbN916uObyo3CkquztKElJpa3X/R3PuPvfaFlmn7uMuzSSFT4R0G5C5wiqucDlXWowVKnc+8+f8o2qXKFr2oJu+5RWvZ43m79maH2BHKlRNJLKoIxhZJGZdvVcH5GuLN3ybR9Ms1N06MISzSS8EWqtSYUBHdoOGm4t5IlOlyMxt+SRTqjf6OFP0oCW7N8T9ptYJ8aTKgZl/K2PEv0bI+lASVAUbsA2qxil6zl5m+c0jSH/ux9KAsVAKAUAoBQCgFAKAUAoBQELxjspZ3UiyXFvHI6cmIwTjo2Max6NkUBMRoFACgAAYAAwAB0A6CgPVAKAUAoBQGK6tkkRkkVXRhhlYAgjyINAQEfYWxDBjEz6TlVklldFPojOV/UVs5yaubIYWelCW1GKT3pJMslakwoBQCgI/7PT/hpV6Jd3Sr8vaZD/wCTQFnoCjdgo+7sxB1tpJYSPLu5XC/qmk/IigLFQCgFAKAUAoBQCgFAKAUAoBQCgFAKAUAoBQCgFAKAUB4llCKWY4VQSx8gBkn9KA0vs1jb/R8LsMNcF5z/AM+RpR/9XFAWegKVxqJrG7kutzaXOn2jAJ7iRQEE/wDw2QKr7bFQ3LNATkbhgCpBBGQQcgg8iD1FAeqAUAoBQCgFAKAUAoBQCgFAKAUAoBQCgFAKAUAoBQFb7QSe1yjhsROZAGu3HKKHO6E9Hl9wDmFLN0FAXmOMKAqgAKMADkANgKA9UB8YZGDuDQFWl7Hd3k2M72gJJ7oKskGScnETe5v0jZBQET2ifilpbyz67CVYUZ2+6mVmCjOAO8Iz9aAsdlMXjRyMFlViPIkA4/rQGagFAKAUAoBQCgFAKAUAoBQCgFAKAUAoBQEdfcetYc97cwR6TghpVBBxnGM5zjpQEWONz3ng4dE2k87uZCsSA/FGjAPM2OWAFzjJxQFm7OcBjs4yqFndzqllc5eVzzdj/YcgOVAS1AKAUAoCP7Q8MFzaz25OO+jZM+WpSAfoTmgK/wBkOJGe1jLDTLGO6nTqksfhdSOm4yPQigJmgFAKAUBrQ8QieSSJZFaSLBkQHxJqGVyOmRQGzQGpxXiUVvE807hI4xlmPToNhuSScADc5oDPbzq6K6EMrgMpHIhhkEfMGgMlAKAUBXuN8Qkml9hszidgDNLjK2sbZ8Z6GVsYRM5+I4AoDxwWV7N1sbp2bci1uHP468xGx6SqNsH3gAR1oCyUAoBQCgFAVvsNwqCS44hctDEz+2MiSFFLARxxqdLEZA1huXUGgL3QCgFAKAUAoBQFU4/wCZZjeWOnvWAE0DnSlwF2B1YOiUDYPgjkDtQHzhnaCGZu6JMU496CUaJR6hT76+TpqU+dAStAKArl1xyS4kNvw7TJIDpluDvDbeeTykk8o16+8QAaAyN9nyxBJLSZortMl53Gv2jUcsJ1yNQJG2CNPTlQHo3HE0AVrGGRvzx3YVPnh4wwHp4qAy2PZN55Em4k0cpTeO2QfcRE/GQ28sgGwZsAZOFHOgPj9m57Qk2BRoCcm0lYhVJ3Jgk37sH8hBXy00Bil7UpEP8AEwXVueuq3kdR8pIQ6H9aA8jtjbN+GLmU+UdpcEn9YwP60B70X934Y4/YYjzkl0vOR5RxqSiHpqdiR+WgLFwHgcNpF3cKkAks7MSzyMecjud2Y+Z9AMAAUBm4twyK5iaGdA8bcwf6EEbqw5gjBB5UBU5I7yw2ZZL21Gwdd7mIf7xf24H5l8fmDzoCQ4Tx23uQe4mRyPeUHDr6Mhwyn0IFASOKAHbc8qArd92m7xmt+HBbm55Eg/cw521yyDw7bnQuWOMYoC0dmuDi0to4AxYrku55u7ku7n+J2Jx0zjpQEnQCgFAKAUAoBQCgNHi3B4LldFxDHKo5a1BwfNTzU+ooDiv2ocQm4a6pZzzxqzYIaaSTbB2Hes2OXSgJn7MLQcRiLXrzT8/C08ug78jGHCEehFAdZs7SOJFjiRY0XZVRQFHyA2FAZqAUAoBQCgFAKAUAoBQEVxfs3aXJBuLeKRhyZkGofJveH60BAX3Yy1jzoE6+i3dyB+glwKAy2fYOxcapIWlIPKaeaQf5ZJGX+lAWiys44kCRIkaLyVFCqPkBtQGegFAKAUAoD//Z"/>
          <p:cNvSpPr>
            <a:spLocks noChangeAspect="1" noChangeArrowheads="1"/>
          </p:cNvSpPr>
          <p:nvPr/>
        </p:nvSpPr>
        <p:spPr bwMode="auto">
          <a:xfrm>
            <a:off x="4165600" y="1481137"/>
            <a:ext cx="1965663" cy="1965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4104" name="Picture 8" descr="Shower Clipart Royalty Free Public Domai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55" y="228827"/>
            <a:ext cx="1265192" cy="12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Shower Clipart Royalty Free Public Domain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656" y="5395413"/>
            <a:ext cx="1306286" cy="123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365 Days of Fun in Marriage - Part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378" y="140063"/>
            <a:ext cx="2424904" cy="255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encrypted-tbn1.gstatic.com/images?q=tbn:ANd9GcSc8McXRxS9p1uSd6cvNSWMO1rf0NOdFKlAC1CrKL-7oGcU5mzDP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58" y="412387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s://veritasdomain.files.wordpress.com/2014/04/elephant-clipart-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200" y="1752918"/>
            <a:ext cx="214312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encrypted-tbn2.gstatic.com/images?q=tbn:ANd9GcTVtfw7MowlfSsePLQYU3sab2irucn4pSSCE5Gzt9C5nXysnDQ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608" y="257560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53412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75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75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75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75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234642" y="3128191"/>
            <a:ext cx="5401357" cy="1174614"/>
          </a:xfrm>
        </p:spPr>
        <p:txBody>
          <a:bodyPr>
            <a:norm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Dry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hair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 descr="http://cdn.graphicsfactory.com/clip-art/image_files/image/6/704726-PPA0177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4" y="4057990"/>
            <a:ext cx="23812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omps.canstockphoto.com/can-stock-photo_csp1121975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6"/>
          <a:stretch/>
        </p:blipFill>
        <p:spPr bwMode="auto">
          <a:xfrm>
            <a:off x="3984850" y="222978"/>
            <a:ext cx="4286250" cy="2447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encrypted-tbn0.gstatic.com/images?q=tbn:ANd9GcRfikpECbmEB6J7-Mn9LmfwFgZIDZgWmpZjKenVzBoD8RbF0Jt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554" y="222978"/>
            <a:ext cx="2583088" cy="266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encrypted-tbn2.gstatic.com/images?q=tbn:ANd9GcRk_h2gRr9t9z-J-0VyMpIF1gMKgiOBJuTSHHdjjKkGNwph-BU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81" y="396965"/>
            <a:ext cx="2293033" cy="208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encrypted-tbn2.gstatic.com/images?q=tbn:ANd9GcRk_h2gRr9t9z-J-0VyMpIF1gMKgiOBJuTSHHdjjKkGNwph-BUx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242" y="4268220"/>
            <a:ext cx="2438400" cy="222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s://encrypted-tbn2.gstatic.com/images?q=tbn:ANd9GcRr8rNmagjHPzfg8DiZFBQI-9AhVTHMqzWChmXtJjS7s-MkpzUI9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845" y="4372654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009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25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2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945844" y="2858306"/>
            <a:ext cx="3949928" cy="2988899"/>
          </a:xfrm>
        </p:spPr>
        <p:txBody>
          <a:bodyPr>
            <a:normAutofit fontScale="92500" lnSpcReduction="10000"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Brush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your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hair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6150" name="Picture 6" descr="Download Hair Brush Clip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5642" y="207282"/>
            <a:ext cx="1745796" cy="1745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Download Hair Brush Clipar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0" y="4818743"/>
            <a:ext cx="1708582" cy="17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encrypted-tbn2.gstatic.com/images?q=tbn:ANd9GcTDjg2y9_H36pS2ZjyI5IC-U8LGa62200pJ2T242v3bv8pT9iR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58" y="16986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://rahulsuresh.yolasite.com/resources/1047004-Royalty-Free-RF-Clip-Art-Illustration-Of-A-Cartoon-Balding-Man-Combing-His-Hair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36"/>
          <a:stretch/>
        </p:blipFill>
        <p:spPr bwMode="auto">
          <a:xfrm>
            <a:off x="4816700" y="59644"/>
            <a:ext cx="251301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s://encrypted-tbn1.gstatic.com/images?q=tbn:ANd9GcQpudiZgduDzMr3HSOnyDNPONhFk9zF2TXVQL2hu41J0UsvGia-k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169" y="2351314"/>
            <a:ext cx="22860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s://encrypted-tbn2.gstatic.com/images?q=tbn:ANd9GcRMaGCb25fuMDSI8PbrP5WJ25H-AGqW1M6V3DmAW4LR95sei2MT0w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"/>
          <a:stretch/>
        </p:blipFill>
        <p:spPr bwMode="auto">
          <a:xfrm>
            <a:off x="464484" y="2406082"/>
            <a:ext cx="2047875" cy="214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s://encrypted-tbn3.gstatic.com/images?q=tbn:ANd9GcQ2ZnZLhDLxcCVKhsObk-tO597Cpn3j-WPvRcyQGPUUOgHXmX4ceA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72"/>
          <a:stretch/>
        </p:blipFill>
        <p:spPr bwMode="auto">
          <a:xfrm>
            <a:off x="9391169" y="4553516"/>
            <a:ext cx="2162175" cy="175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0568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25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3358355" y="2756708"/>
            <a:ext cx="5082042" cy="1844322"/>
          </a:xfrm>
        </p:spPr>
        <p:txBody>
          <a:bodyPr>
            <a:normAutofit fontScale="92500" lnSpcReduction="10000"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Have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breakfast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s://encrypted-tbn1.gstatic.com/images?q=tbn:ANd9GcQCr_n3c5MODJf7YuR8ToLysutlYBPOMul4lkRV-d-eM1cOQo55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" y="207282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encrypted-tbn1.gstatic.com/images?q=tbn:ANd9GcQCr_n3c5MODJf7YuR8ToLysutlYBPOMul4lkRV-d-eM1cOQo550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483" y="4668386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hasslefreeclipart.com/clipart_food/breakfast/coffe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9" y="4395334"/>
            <a:ext cx="23336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hasslefreeclipart.com/clipart_food/breakfast/coffe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890" y="83456"/>
            <a:ext cx="23336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cliparthut.com/clip-arts/57/breakfast-food-clip-art-free-5777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34" y="207282"/>
            <a:ext cx="2930965" cy="225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s://encrypted-tbn3.gstatic.com/images?q=tbn:ANd9GcQxRpx9Xk0kOdV9uGpe4CEYKUovjUjyOSjxyv_QIUKSnHOUfLOc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3"/>
          <a:stretch/>
        </p:blipFill>
        <p:spPr bwMode="auto">
          <a:xfrm>
            <a:off x="191569" y="2425133"/>
            <a:ext cx="2352675" cy="197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Eat Breakfast Clipart Girl Eating Clip Art clipar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64"/>
          <a:stretch/>
        </p:blipFill>
        <p:spPr bwMode="auto">
          <a:xfrm>
            <a:off x="9277483" y="2249953"/>
            <a:ext cx="2714598" cy="192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8" name="Picture 20" descr="Eating Breakfast Clipart  Panda Free Image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034" y="4668386"/>
            <a:ext cx="3018972" cy="166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028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25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627087" y="2236561"/>
            <a:ext cx="6763656" cy="2085975"/>
          </a:xfrm>
        </p:spPr>
        <p:txBody>
          <a:bodyPr>
            <a:noAutofit/>
          </a:bodyPr>
          <a:lstStyle/>
          <a:p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Brush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tr-TR" sz="7200" dirty="0" err="1">
                <a:solidFill>
                  <a:srgbClr val="7030A0"/>
                </a:solidFill>
                <a:latin typeface="Arial Black" panose="020B0A04020102020204" pitchFamily="34" charset="0"/>
              </a:rPr>
              <a:t>y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our</a:t>
            </a:r>
            <a:r>
              <a:rPr lang="tr-TR" sz="72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 </a:t>
            </a:r>
            <a:r>
              <a:rPr lang="tr-TR" sz="7200" dirty="0" err="1" smtClean="0">
                <a:solidFill>
                  <a:srgbClr val="7030A0"/>
                </a:solidFill>
                <a:latin typeface="Arial Black" panose="020B0A04020102020204" pitchFamily="34" charset="0"/>
              </a:rPr>
              <a:t>teeth</a:t>
            </a:r>
            <a:endParaRPr lang="tr-TR" sz="72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AutoShape 2" descr="data:image/jpeg;base64,/9j/4AAQSkZJRgABAQAAAQABAAD/2wCEAAkGBxMSEhUTEhMWFhUXGBkYGRgXGB0gGhsaHRcdHxgaHxgdHyghGh0mGxcaJDEhJikrLi4uGCAzODMtOCgtLisBCgoKDg0OGxAQGy0lICYtLS0vLS8tKy0rLS0tLS0tLS0tLS01LS0vLS0tLS0tLS0tLS0tLS0tLS0tLS0tLS0tLf/AABEIAOYA2wMBIgACEQEDEQH/xAAcAAACAgMBAQAAAAAAAAAAAAAABgUHAgMEAQj/xABLEAACAQIEAwUFBAYHBgUFAQABAgMEEQAFEiEGMUETIlFhcQcygZGhFEJSciMzYoKxwRUkQ1OS0fAWNGOisuEXRFSTwiWD0tPxCP/EABoBAAMBAQEBAAAAAAAAAAAAAAACAwQBBQb/xAAxEQACAgEDAgIJBAIDAAAAAAAAAQIRAxIhMQRBE1EFFCIyYXGRodFCgbHBI/AGM1L/2gAMAwEAAhEDEQA/ALxwYMGAAwYMGAAwYMGAAwYDhA479pMdE32amUVFa2yxg91CeRkI+ennbmRzwAN+dZ1BSRGaplWKMdWPPyA5sfIAnCInGdbmUgjy6LsIT/5iZbuy9WSLko5EM1+fK+2Feg4enrKhZ6+Q1NQT3E/sovJV5bePl1O+LhyTKlp00jdj7zeJ/kB0GIrJrdQ48/wXeNQVz58vyZZPliwJbU0jn35JCWdj5k8h4KLAdAMSGDGmqq0iQvI6oii5ZiAoHmTsMWIG7BirOJ/bbRwEpSo1S4+8Doi/xkEt8BY+OE2TjbPsw/VaaaM9VXSLdO++pz6rjjko7s7GLlskfQbuALkgDxOIuq4noo/1lXTr5NKgPyviiv8AYmSbetrZ5j4Bjb/E5a/yGJGm4KoU/sNXm7Mf5gfTEJdVjRoj0uR/Atj/AG7yz/19N/7q/wCeN9PxfQP7lbTH0mT/ADxVf+zdH/6aL/AMYvwvRnnTRfBbfwwnrkfJj+py80XZBUo4ujKw8VIP8MbcUIeDKUG8Qkhb8UUjA/UnHbSpmVPb7NmcpA+5UKJAfLUdx8MOuqxsSXS5F8S7sGKqovaNmEG1bQrMo5yUjb/+025+Yw5cOccUNadMMwEnWKTuSD9xufwvi0ZRlwyEoyjyhjwY8Bx7hhQwYMGAAwYMGAAwYMGAAwYMGAAwYMIntg4tfL6I9jcTzEojAe4PvyeoBsPNh4YAFv2qe0x43NBlx1Tk6ZJV3KE/2aft+J+763tB8JcNClUu/fqH99udr81B9eZ6nEX7O+H9CfapReSQdy/NVP3vzN/D1OLU4Py/tJTIw7sdiPNuny5/LGLLkeSXhxN2HGscPEkMHDWTdgmph+kYb/sj8P8An/2xNY8JtilPaZ7U3kc0OVklidDzpzJ6rFb6v628ca4xUFSMcpOcrY2e0D2p02X6oorT1I+4D3EP7bDkf2Rv4254pqoOZZ24kqJCIr7XuIl/JGPeO9r/ADOJThngRUtLV2dzv2d7qD+0fvn6euHgC2wxly9UltD6mvF0je8/oQGR8IU1NYhe0kH35NzfyHJf4+eJ/BgxhlJyds3RioqkgwYMGODBgwYMABgwY4M1r5IrdnTyTXvfQVFvmb/THUrON0rO/HJmGVwz/rY1bwJHeHow7w+Bwvf7cKurtKSpQIbMdIIU+fK2JfKuIqap2ilUt+E91v8ACefww7xzjvRNZMc9rJ3I82qqSyrM08X93OSWUfszbt8G1eAtiwsozaOoXUlwR7yn3l9bbH1G2K1x1ZbWtDIJF6cx4jqMVx9TJP2t0Sy9LFq47MtDBjTR1KyIrqe6wuMbseknZ5nAYMGDAAYMGDAAYMR2b55TUq6qmeOIdNbAX9BzPwwqye1/KAbfaifMQy2/6N8AD3ipfaqpathRvcMageG8hDfyw/5DxbRVv+7VMch56QbPb8jAMPliN9oWUwzwAyOI5EJMbcyb81tzIP0sPQ8bSVs6k26QsVcARtKiwtsPDpb6YYuDsyjjVo3YKS2oE7A7AWv47fXCsrsQus6iABfxt1xrqoyyMqtoZlIDAXKkjmB4jHlRnonaPXnDXCmc/tO41lq5WyzLWv0qJlOwHVAw5L+Ijn7o634eGuGoqNe73pCO9IRufID7q+Xzx2ZJlEVLGI4lsOpPvMfEn/Vsd+HzZ3PZcE8PTqG75DBjnrK+KIXlkRPzMB/E4iJ+NKFTbtwfyq5+oW2IqEnwi7nFcsn8GFteOqH+9I9Y3/kMSNHxDSy7R1EZJ5AtY/JrHHXjmuUziyQfDRJ49tiDkyAyNearqHQ/cRhGLfujfHSnszyyo5PUK/nICfqpBw0ccX+r7CSnNcR+5J2x5iBrfZHPFvRV7qeiyal/5kP/AMcQ1TJnWX/7xAZ4h98DULeOtN1/eGKPpn+l2J6xXvJr7jvgwvZDxjTVVlB7OQ/cfr+VuR9OflhhxCUXF00XjJSVpnLU076hLBIYZ19115H9l15SJ+yfhjqyjLstzjXDV0qU9fGLv2PcLD+9jI2ddxswNrjyON8VMWRnG+m1x5Hr9MQOfUcl0qac6amnOuMjqB7yHxBBO3mR1xo6fM4vTLgzdRhU1qjydWb8LZjll3iZq+lHNT/vEY8f+IB/oDBlGbRVKdpC+odR1U+BHQ4s7hLPkr6WOpTbWO8v4XGzr8D8xY4UuO/Z6ZHNblpWKrG7JyjnHVWHIMfxdTzt7w0ZemjLdbMzYuplDaW6JrgasuHiJ5d9fjs31t8zhsxVvs3zjtp7MpjlXVHLE2zI1r2I6g6dji0hhunvRT7C9TWu133DBgwYuQPCcVVxf7RZ5pGpMoUMynTJVN+rQ+CdGPnv5A88OnEuXzVn9VV2ipyLzyKbO46Qxnpf7z9BYC9zp7sk4epqRFjp4VRV5bXPzO+FlfYaNdymqH2aSTN21WZ6qVtyzEhfmTcj428sTy+ztVG1DHb8qE/xJxZ2cZrDSwvPUSCONBdmP0AHMk8gBuTins04yr81JWkLUVHy7T+2lHWxHuj8pHqeWITxqrnJmiGVt1CCI7POEaSNgSfscw3VlfQQeh0k/wALeuGT7YZgGMvakALq1A3sPEdeuIKh4RpYzqaPtXPN5jrJPjY7fTE1DCqCyKqjwUAD6YxTnapNv5m3HCnbSXyNmDBiKz7iCCkUGVjc+6ii7H+QHmbYmk26RVyUVbJXHPX05kjZFdoywsHXmvmMLkPElbNb7Nlk7qdwzBgPnpt9cdkf9Ntyy6MfmkX/APZiqwT/ANoi88Ht/TI2l9nlPq1TyzSnruFv8bE/XDblPC+UJzpBfxkLOPqf5YibZwvvZarflnT+bHGL51Ux/r8tq0H4kTWo+K4ref5/Qmlg8v5HqLhTLmXu0dMV8o0P8scdd7OsslFjSIvnGSh/5Tb6YW8o4sp3a0U4V720t3Wv4aWtf03w9ZVmwk7rbP8AQ+nn5Y7HK7p7MHji1apoSan2ZTQd7Lq6RP8AhT95D4DUBsP3SfPEY+d1FIwTMqcw72WePvRMem4vp+fwGLdxrqIFkUo6q6MLMrAFSPAg7EYaSUveQquPuv8ABF8PZsJltqDG1wwNwy+N8TGFKl4R+xzrNQsViJPaUzHub82jY+42/u+6eW21m22OJVsNdivxJwDQ1ty8QSQ/2kVla/ntZviDhXOSV2X7OTWUw5Og/TRj9pNy6jyJP8MWhbBhnuqYqVO0L3CLh1d1IZGC2I5Hnjizii7KTb3W3X+Y+H+WGiClRCxRQuo3YDYFurW8T1PXrjkz2ANCx6p3r+nP6fwxGWP2aRWM3qtix7Man7NmFTR8o51FTEPBh3ZR/D4Li1sU7DdK+gmHSbsm/LKhW3+LTi4sbcE9UEzBnhpyNC/mvDSNVRVsVknjNmI2EsfIo/mL3VuhFuRxPjHuDFSIYMGDAAWxqqqhY0aR2CooLMx5AAXJPlbG3FP+3riN7Q5ZAe/OQ0lvwarRp6MwJPknngAXsyzOTPasyvdcvga0UfLtG/Ew6kjc+AIUcycMyqAAALAbADpjlyrL1p4UhTkgtfxPVj5k3Pxx148nNleSV9j18OJY413JHLlGk7df5DHVoHgPljmy33T6/wAhjrw0eBZckNUe+3qcK3ANHHX5rVVEqh0pwFjVhdQdRCtb9xmHm18M1a1jIfDUfliO9g9LajmmPvSTEX8QqD+bNh8C95i5nbiizMGDBihwMGDBgAj81ySmqRaogjl/OoJHo3MfA4Xxwc9OQ1FM2kEHsZmLLt+CTdk9DqHpzw4YAL4OdjlVuYxMSASCCRyPMeW23yxuWLxxsRLY9w6QjkeBRj3BjEyr446KZY8KjHglHjiEzPiiKN+xiVp5v7uPe35m5L/LAlYN0TDReGNToCCDyOx+PPHNlj1bHVOsMa/gXUz/ABfUFHwBxIut8ccRoz8yq+H2MqwA7tHVRoT5xVIW/qVW/wAcXXijOG427OU3KFqid1YcxeQ6WU+ouPTDBQe0+SkAjzSFjbYVUK3jcdCyfcbxA2vyGDBKKco/ETPCUlGfwLTwYUaL2mZVKtxWxr5PdD8mAxpzH2p5VEP96WQ9FiVnJPhsLfM41GQdMGFXhPip62RrwGGPTqQSH9IdwCWUbJz2G58fDDVjiknwdcWuQx81x1n27P6ic7qjSafDTHaNP8/jj6QqGsrEc7H+GPl32WNeomJ94x3+bi/1xPM6xspgV5EWZjwm255Y9xH8QzFKWdhzET/9Jx5SVuj126Vmr2cVz1K1NQ7HS0xSNd7BVVbWHoR8b4ZWzOMTCC51kX5bcr2v42F8QPsvg0ZdF+0Wb5sbfS2Oqpj05jEx5OhA9Qrfyt88bKTk/h/RitqKfnX3NtclzIPHUPnjH2Jn/wCmKOolkB9bj+VsbZ/fb1OOL2Vy9jPXUZ5rL26eaSAcvSy/PCYX7yK5VvFli4MGDFBQwr5tnWYhyKTLu0QfflmSPV+VCdQHm1vTGVdxxTIxSETVTg2K00ZcA+BfZB88cMnFGZOf0GUSW/FNOif8lv54dJ+ROUl5mI47lgt/SGXz04P9olpYh6snL64dctrIpU1xOrg9VPLyI5g+RwoUtTncjHVTUcaW5F2Zr/4rW59MLFfDUU05dHhSYn9XTtc+nZgEfA/LDqCZKWRouDGuWW2w3OF/h3OKuRQKmmKE7CTYA2HMxsdQ9RffoMZ5xQS1FohI0UR3kdP1jg/2aN9weLc+g5khXs6HjurMcy4qo4W0T1cKMOalxceqi5Hxx35fXQzprgkSROWpGDC/hccj5YiqTgnL410rRwnxLqGY+rNcnCNmdImT5xStS3SCsISSEE6QdYW4HgC6keFm6G2OJJ8HW3HkmONs9nnqP6MoWEbaQ1TUE2EMZ6auhsR8wBzNpHhmbKsujEMNXTA/fZpo9TnxY3+nIYVM59l9U9VPOslPKksrSdnM0yjdiQG7O17XsN8dUeVxUY/rmSQmMe9NT/pgvmY374HW++G2qkJbu2i0KDMYpheKRH/I4YfME408QzFKWd15iJyPXScQuUZFlsipUU1PT2IukkSAH4FbEHy54YZadZImjN7MpU3JJsRbmdzjiasZp0ImS04akitzCn/qNxjCrPZmJZBYTq5jJ+9oI1L62NwOoB8MbuCUYs1I+zxuQfy33Pzv8xh54o4ZhrYOwe6aSGidNmjdfdZT9LdQcTfT65SbO+saIxSKwn4fpXN2p4ifHQB/DG6jymCE3ihjQ+KoAfna+JNeDs1j7uuknA5SM0kbH8yBHF/Q4mcn4KmLBqudLDfsoFIB8mlY6mH5Qnrifq+V7P8Akr6xiW6X2Ovgeja7zHlbQPPcEn4WH+hhvxhFGFACgADkALD5YzxtxQ0Row5cmuWo8Ix8v5LTGhzqamfbvyxj0J1xn4gD54+ocU57dOEJCUzOmHfiA7YDnpU3SX93kfK3gcNOOqLQsJaZJnTjjzmm7WnmjHNo3A9Spt9caeHs4SrgWVbX5Ov4W6j06jyIxJY8feLPZtSXzOD2Xz68ui8VLIfIhv8AK3zxKcSwnQsyDvwsH9V+8Plv8MRfDsH2OWVeUM8pdD0WQqt1Phe23wGGsjoca7qWpGSrjpZBdurkupurbjEHnRelnizGFSxh7syDm8B974rz+vTGinmNFVvTyfqJnLQOeSsT3oiem/L/AL7MmIN+HO0XX+SFPn+x0y+tjnjSWJgyOAysOoP+uWN0iBgVYAggggi4IPMEdRivckjko5D9msYXa707bAE82ibfQ37NtJ8ueLCQ3ANiPI8x5bbY0KSlwSaa2YRoFAVQAByAFgPgMaMwro4InmlYLGg1Mx6D+Z8uuOnENxXkK10KwOxCdrG7gfeVWuU+P8hhlzuK+NiHyupqc1UOpamo2va362QX8eg+nTvYbMpyaCmXTDGq+J5sfVjucdcMQRVVQFVQAAOQAFgAOgtjJjscUbJKPdnNIbt6bYi88ztaQB5Y5THbvSRprCfmUd4DzsRiTTGWJla22Eyb2pZWq6hUFvBVjfUfKxUW+JwmZA02d5slY0ZSlpiCt+XdOpFvyLljqNuQFvC9oZllNEf0lRBTbb65ET/qYYiqvj3LKcBftCWGwWJSwHkNI0j54dP/AMonJNv2mNeDCDP7UobFoqSrkQC5fswEA8S2o2HmcbKfjaslRXgymd0YXVtWxB5EHRYjHPDl5DeLDzGXL8nWnmkeHuxy954x7ol/vFHTUNmHioPjeYiO+Eb/AGvr13fJqkD9klvoExrT2nwIbVVLV03nJFt/HV9Md0SOKcOLJfibJ50mWtov1yizr+MW8Ou2xHM2FtxiW4Y41hqrRyfopxsY22ueuknmf2Tv688dOW5vBUC8Mivtew2Nvynf6YjeK+FIK2Ngw0SFSBKvvA9L/iAPj8CMUU62ZGUL3Q6DBinMq42rcnkWmzcGamO0VWgJNv2urbcwe8LH3sW7R1SSoskbB0cBlZTcEHkQcVTsi1WzN2DBgwHAxi4BFjuMZYi+J88joaWWpl92Nb2HNm5Ko8ySB8cAFWcbcCnLWfMMukjjjO8tNKwVCOojJsB5L06G3dxBUfH9G6gsXRjzTQSQfVRY47eG8hlzxzmGZuzRFmEMCkhNINja3Jbi227FSSfGzcuyqCnXTBDHGPBEA/gN8Zc0YSe/JswPJFbcCNlnEFJNEwYnSSQdcbgch4jEzlsikfo5RIg5b3YeRPX47+Zw5QnbGmbL4mIZo0LDk2kah+8N8J4aqkO5u7ZX+bZelRrikTWrHl1v0ItuCPEYlMm4YlSMLLNqtyJXv26BzexYfiHPw6lpWJVJsAN+gGM8TWPsyuvujgocpjiOrdm8T09B0xzcVZk8EF4rdrJJHDGWFwrSOFDEdQtybdbYmMRvEOULVwPCzFb2KuvNHUgo48wwGKQSTEnbT8znHCsWn9bUdrz7ft316vxab9nz+7p09LY28NV7zQ3kt2iPJE5UWDNG5UsB0DWBt0vbEQs2c6eyMdJq5fadbW/N2Nr6utr2vicyLK1pYEhUlrXLO3N3Ylnc+ZYk4055QaWkx9NDLFvWTOMJzZSTsAOuIXPuKYaa6+/J+BTy/Mfu+nPyxyjhepr1Jr5CkTD9RGeh/Edx/E+mFUGyksiRG5t7Q6WJuygD1Ux2EcA1b/m5fK+Of7Jn9apYCKgjsSF96Y+A62v490jwxYHD/D1LRpopoUjHUgd5vzOe8x9TiVw6xxROWWTKZ9nHBdLmVP8Aaqx6ieUSMjxySnSrKduXe3Ug+9izss4Voqf9TSwp5hAW/wAR3Pzwm8Hf1LO6+i5R1CiqiHS9+/8AElm+EeGbiHjzL6FtFTVIr9UUM7D1VASu3jbDkyazOgWeGSFh3JEZD6MpB/jhJ9i9cxo5KST9ZSTPCR+zclT6X1gflwz8O8VUdepaknSW3vAXDL5lGAYDzthOpP6lxHInKOvhDjwMqX2HwVz/APcGA4WXjCWJWFmUMD0IuPkcemQC+42578sK2ce0TLqY6WqUd76dEXfN/AlbhT6kYANubcFU0veiHYSD3Xi2APS6jb5WPniNynM5opvsdZbtLXjkHKQf57Hfysd+e7/aisqP9zomt/eTbD1tsD8CcLvHFJWw0/22qnRniIKIi7KefOw6qPHHJKxoypjRmuVxVULQToHjcWIPTwIPQjocV97M81lyvMpMnqGLQuxMDHoSNS28A4vcDk48zizIjcA+IvinfbRMIcxoZk/WIqt592a6fW+IYnvRozxVWfQYwYMGNBlDFXf/AOhg39Gppvp+0Jq9NL2+tsWjiL4mySOuppaab3JFtcc1I3Vh5ggH4YAFL2dTI+WUhQggRKpt+JdnHrqBwx4o2mmzLhyZo5YjLSs3Pfs2/aR/7N7c1Phy5HDxl3tYy2QAvI8JPR0Y/wDMlxjNODTNmPLFqmWBDyx5U1CxqXdgqqLknkBhST2i0JUmF2mN7WRGFzYbXYDxHK+Fvi7MKuQxNVxNFTsdSxDa4Ui+o89Vjte1r7DDRg2JPIlwPWQ5mamMzaCis7hAeZRW0hj62J9CMSWNNIyFFMduzsNNuWm21vhjdiT5Lx4DBgwY4MGETNc/qa+dqHKrDTtPVH3Ix4Kep578zaw6sNvG+YzTzR5VRtpmnF5ZP7uH717crj6WHNgcP3DPD8NDAsEC2UcyfedurMepP05DYYtjh3Zmy5a2RBJwPFDQSQJeSUx/rX99nXvD0BYcvnfniV4JzDt6OJiblV0N6rt9RY/HE6cVhU5s+WtW08fvO6tB5FzuR6KRbzXFzMPWbcRUlIQKmoiiJ3AdwCfhzxuyzOqepQvBPHKg5lHBA9bHb44U6b2f0hQGqiFRMd3eQk9487b7Dz57YV//AAzplzIJD2sdMYS88QkbS/6SyR3vqKEqSQSfdFrXw2lieIjh9sPEkH2mlqKCsj+0x9pE7RnUEVxbUWAI7upxbf3vLDZwbwXl0cKyxiOrZ+81Q9pC7H3iL3C79Ofjc4aqahijQRxxIiAWCqoCgeFgLY5qHJIoJGkgURB/1iILRs3R9HJX/aFrg73sLUjCiUsliBxrlDQ19LJlFPatW8kgjCrEYb2/S7gDUQQPEBuoGNebU2YZtW08NXTGg7BZJO3ifUzKSoKxuNgSdPiRz8jaQjAJawBNgT1IF7AnyufmcZ4NCbBZGlRW+feyKmkhYU0ksU1tmeQsrnwcHoT1HLnY8se+yOehSnkFRTwU9XSv2UzPbUTvpYMxNr2NwDa6kjY4fswldY2MSa5LWRSbAsdluei3NyegBxB5JwPBGWmqrVNTI2uR3Hd1EDZY+QUAAC9ztjko+Q0JvuMNLxNRyNpSpiLHkNQ39L88KXtOm+0y0uXJuXlWSW33Y17xv4XUN8SvjiWzXgyjnUjsljbo0Y02/dGzfEYS+Bajs8xq6OcXniRdMhJOpNr2v03Q+g8sRncVZfE1KVFhgYo+cHOOIUSPvQxOov07KE3kPoz3AP7a4dPazxeKOnMETf1iYEC3NI+TP5E7hfO56YmfY1wZ/R9J2kq2qZ7M9+aJ9yPyNtz5m3TEsUe5fPP9JYWDBgxYzhgwYMAGEkYYFWAIOxBFwfhhdquAcskOpqGnuedkC/8ATbDLgwAReUcO0lKP6vTxReaIAfnzxhxTki1lO0LbHmjfhccj6dD5E4l8GAClPZ5xK0NVNldXdHSRux1fNo/jfUp6gnyxZuFj2p+z7+kEFRT9ysi90g27QA3Ck9GB91unL0gvZ77QO3P2Ou/RVaHRdhbtCNrEfdk8R16eGIZId0acOT9LLEwYMGImkUfY7D27VuYvu887Ip8IlsQPqB+4MN+ecYUNHf7RUxqR90HU/wDgW7fTFQ8IcNSTVFRlklfNTRwuzLBFsZVJ98Pf8OkkEN7w88PM/CeT5RTvVSwBxHvrl/SOzHkFU93UT4AY2I8587nO3tQkqSVyzL6ip8JHGiP11b/JiuIHi+Os/RVFcIY5msAiMCV0m4J3O2/O58PDEvSZ3n1UBJTU1JSQHeNKjUXK9CQvK/ouNPAWTNPU1lbmCq9Ys7Q6dzHGqqpARWv3SGBBO9reJu6i2I5pDzkOcR1cKyxkb+8vVW6g/wCtxjtaIX1W71rX8vD6/XHLW5jDTpqkIQXsABux6BVG7HyGIHPq6qkVV+y1EVOT+ldNJm7O3JUBJW/XmbYduiSWo155xskMnYU8E9ZP1SBSVX80nIfC9utsLOae0SuUx0z5e1JU1DrHC8zaohqYKWJ0i5Fxtvz38DaWQw06wp9lCiIi409fXqT433xGccZdTzwKJ3jRo3WWJnYLZ0NxvfkeR9cI5soscSFb2V0syg101RVy9XeVlF/2Y1OlB4DfCZmHC9Xk+YUyZU8s8U+otTu3cAUrr1NyAs9w1rix54sWv9oVDH7rtIfCNSfqbDELN7QSz64aJi1ioeRrbE3tYDxA69BhbrcpHG57RVkzVZpU0yCWqp07LbW8Epcx36lWRCwB6r8sdb8Q011VZQ7t7qxgsx8wFB28+WEbOeLquVQJIabTqBCEOxZh7otqs2+9rc7YmuDqh2qKmSpj0VDrEQpBForEd0HcLqXl42w0Z6uBcuF4tpKhvaXYbEE9DzGKV414kioc9aotrMdIEKD70rA6VJ6CxQk9APGwxcNSjsp0MFc8mK6gPPTcX+fz5YqTjT2WJFDNXJVSSSx6p3E4Vlk095gbAWvbluDy64ecbVEccqlZu9lnCM1fUnN8xGoE6oUYbMw919PSNfujqd+m92RzKbgEEqbG3Q2vY+BsQfiMQXAOdGtoKeoKBC6WKqLKCpKnSOi3XYdMRPHla1BNT5ghtGXWCqXo0THuSfmRr2PgxGJFx2DY9wncbZi+XvDXKbwF1hqk6aGNkmHgyNYX6hrHkLN6tcXHLABlgwYMABgwYMAHhOPNY8cekY8awFzYAYABeuEL2k+zSHM1MsemKqA2kt3XtyWQDn4BuY8xtjDP/bBltM3Zoz1D3sRAoKg/nYgH92+IxPa/M+8WT1br0O/8oyPrgChRyjjuuyqX7JmsTsq7BzvIB0IblMvne/n0xZWV8W0NQFMVVCS3JS4V/TQxDfTFV1+aSZhmMbZ3FPT0pLLBGVZI1Y20hnIB3A3Yb3tyGLMPAuWlNH2OG3jp73+P3vriGRRs1YnOiM9pGW04RKxqkUlRF+qmvux3ITSN368gSLnmCQU7NOJcyzijiiFA7vFMkwnUaYn0hhYqwCm+ro3wGOviLhQZZPFWqjVVFEdLwykuYFJ99NWxAO+/I8+eoWrQ1SSxpJEwaN1DKRyIPLAp6VsccNct9hJp/afJBIseaUUlJr5SC7R/Hbl6FsWFAEP6RNJ1gHUtu8Ld03HvbcjiH4jyaOsppIJACHU2PVWt3WHgQbYq72c+06CjoOxqjI7xuREqLclDYgaiQAAxPXlawxoxZdXJkz4NHujPxc8lTmUQy0GWspFIfWoNNCJOrsSLSW5abnb9naP/APFWsjnanBpqsqAGlhRxGr33F2azgW94WB6YUs54nqamWaSigajWoUpOTJftRawJBHdaxO67788a8toxFGqC1wNyOp6nEM+dR43Z7Pov0Pk6h/5E4x865+X5HRs9qqi96sRhjcrCAhuepIsxPrfHMMqjvqbU7dSxJJwvWxksjDkxHoTjI+okz6OHoTp4e6vruNMcKr7qgegGMJqtE95gPK+/y54WWdjzYn1JxhbE3kNcOiS2v6DHwjn8RzVInFrxHsWfl2hPIDoxGoD5YtSWiVnSQjvpezDnZralPipsLjxVTzAx8+5llyTAargjkwNiPjhv9i+ZVdVJOJ6uaSOnCBVJBDFiwBZ7ajYJyv1x6PS5VKOk+N9O9BPBmeRv2ZcefyLbPlit/adkWa1MDLFLE8A7zwRKySOBvbUxbXyvpuL25E2xZGIHi3iyDL49Uh1SttFCu8kjfdAUbgXtc/xNhjZLg8KN3sb/AGZ5vS1NBF9kUxpEOyMbe8jKBcE9b3vq63xG+2wasreJd3mlhjjHi5lUgD4A4y9kXDc1HSyPUjTNUymZkH3ARsp8+Z8r26YnazJDUVcU81uyp7mGPxlIsZW/KNlX1PgBnNREe1gKuTVIbeyRqPNu0QD64ZsijZaaBX94RRhvUIL/AFxEcR5O9bNDE4tSwus0l+crr+qjA/AD3mJ8FAvvZltgA9wYMGAAwYMYu4AJJsBuSeQHjgAyxVPtezCepqabJ6Z9HbgyTN/wxfY+VkYkdbKMMea+1PKoCVNUJG8IlZ/+ZRp+uKoznjlpM1/pCkpZWUQdiFmGne572xItuNr+PLCydIpjxym6im/krLO4a4RpKFAsES6rbyMAZGPiW6egsMT18UfmXHubuBvFThnVAEUFu8bDdi38sXeq2AF722v44zPzuzc4Sg9MotfNUR/EOSxVsD08wurjn1VvusPAg/5dcLPsxzWUrNQVLXno30aj96P7h8+VvQrh3xX9IgXiSbR9+jDP+YFAL/ALjq3TROWzTHyohV1ZHAZGBVgeRUixB8rYprgviGopJKqioIDXRJKTEytZEUk3u5FrHbqNwxF74efazmDwZXOUNmfTHcdA7AN81uPjie4dymKlp44YAAiqNx94kbuT1J53wJ0tzklcthPzXP8AO0ic/wBGxm6sAYpdTKSDY6ASWt4DFV8NNFGDG40TAnUHFj6C/L0x9LYhuIuF6WuXTURKxtYONnX0cb/Dl5Y42pR08GnpssunyrKknXZ/15MpSrzqCPm4J8F3P02xjlmbiZraGW4uhb7wBs1um3lhm4fySmynNY6asgjqYqkr9nmdbsjarBSh7vvWBNuoPiBbvFfB1LmMaR1CH9Gbxuh0unjpPgbDYi2w8Bjq6aDjsan/AMh6jxU2lpXK8/3KLmlVBdmCjxJt/HEbUcQQL97Uf2Rf68sXJQ+xrK0N3SWY/wDElb+C6b4n2y3L8siaeOmijC23jjXtGYmyIDzZixAAvzOOR6SPdlM3/I8r/wCuCXz3/BSOW5VmVV/u9BIFPJ5u4vr3rX+F8dOfcFZhTCmapqYoxPOkB7JS2jWD3ixA8OV/ji4ZM9rI1MstInZjdkjmLzKvU6dAVyBuVVuh06jYGUzTLKevpjHKolhlUEeYO6sCNweRBxdYIR7HlZfS3V5ucj/bb+Cu6P2P0Q3qJaic9Q8mlfkov/zYdclyanpI+ypoliTnZep8SxuWPmScKLZC1NX01HFmFaylJJ3R5QQIkIVUDBQwu7AXvsFPWxw+gY1QrsjyMspN+07MZEDAg3sRbYkH4EEEeowhcE5bDTZ1V02kTMYlqEml780dyqtGZGubd4Edbcyb4luP8wrKaDt6Yp2abzfo9UipfvSRguFJA+63rfEjwFw7TwRtVRTPUyVQWR6iT3nBF1AH3F393py6bLkfYbEu42YMGDEywYMGDAAYwSUEsAblTY+RsDY+diD8cZ4UOCq7VVZpEx76VYa3XQ0EYjPpaM/LABOZNmYnM9uUUzwj1QKGv+9q+mK49vGZyH7LQoxVJy7ykcyqWsvoSSbfsjE3whWfZs0r6GU2M0pq4CfviRR2gHoQfk3hjj9tfDU1TFDVUql5aVmJQc2ja2qw5sQVG3gWxyV1sUxOCyRc+LV/LuVhS0McYsiAedt/nzx0Yhk4kiOxVw/LRpub+GOvLoq2qqBTQw9jIUMl6gFTovbUARvv4A8j4Y83wcje590/SvRYYJQkvgor/a/ejHPUYxak96NlkH7pvi7OHeJKeshSWORLsoLJqGpGt3lIvcEH/PCZlvsmVrNXVUkx/AncT/M/DTiZk9l2VH/y1vSWT/8APF4RUY02fOdf1XrObxIRrat2SOe8Y0tN3dYmmOyQQnXIzdBZb6R5nCZTcJ5uJ2zKOaFKqW+une+kJYaYyw2JAVfC1ueH3JeGqOjH9XgjjNrFrXa3m7Xa3xxhwpnf2yJ5lH6PtpEjPiiWUN8SGOGTrgwuNv2hQreGc2zIdnmE0EFPcFo4BdmINxzvb/F8MdXD0+ZZdamqoGqqddo54O86r0DRk6iAPiPFsP8Agwaux3w+6ZppKlZFDLqsfxKykeqsARjdhJ9prTSClpKWR0qZ5xpMbMrKgVu0c6SDoAO//bHZ/wCHFY90mzmqaE7FUUK5Hhruf4Y7HHqViyyqLoWkiObcQR9nvTUGkuw93WrFrA+Jey+kZOLtxF8O8P09DCIKaMRoNz4s3Vmbmx2G58AOQxKY0JUqMknbsMLHHEPbwdlDJEKlJIpo43cDU0UiuEIvezabX88beP8AMnp6GWSJtL9xA/4O0kVC+/4QxPwxywcLUaRGL7PE6ndi6Bmdurs5uzOTvqJvh4xsnKSiRs3FEsqGKChqhUsCuiWIrGjHbU8x7hQXv3bk22GG/Isv+z00MGrV2UaR38dKgX+mIrgepZopomdpBT1EkCuxuzItioLc2ZQ2kk7nTvvhkxxtvk7GKXBW3tGpqmmrqbNKeF50jRoJ44xd+zYkhgvX3ifIqL7XI6aL2g0stTBSok4lmuQJIigVQrG51c/cI2vv1xYGE/2gcFGvEUsMpgq4DeKUX681a29tufTfncjHVJo5KCZp9oWcR0uX1DyEd6No0U/ed1IC2687nyBx0+yijeLKaRJL6uz1b8wrsWUf4WGFHKvZVVVFQk+c1YqRH7sSklT63ACrtuqjfqcW0BblglKwhHSj3BgwYUcMGDBgAMV5xhRz0FaM1pY2ljZBHWQp7xRfdlUdSBt+6OhJFh48OABKzbLKXO6eKopajRLGdUNRH78bc9LLsbX5qbYlMgq69bRVsCsw2+0QMpjbwLRsQ6E+QYeYwUdLQGoLxIqz37zR3QuRfZitg/ImzXvYnfE3FVo1rMLksADsSUJDWB3NiDgAyWmQNq0Lq/FYX+fPFf8AtWyedWp8zo11zUlw6Dm8Le8Ntza5+DE9Bh7hzGJk7QSLp23JAtcXsb8jbocbTUJfTrW4FyLi4Hjbw3HzwAInDHGtHXIDFKqvbvROQHU9RY+8PMXxNVVbFEpaSREUcyzAD5k4h+LvZpldVqnkRoXJAZ6c2LMWtYpZlLFja+m9+uOHKfZJlCaS4mmJJ0iokIJKncaFCXAt4bjxGIvEjQs7rg4cwzebNy9HlZtFYrPWMCI1W26R9WZuV/D1uMctp83yuJKYZfFVQxiyvTyaSRe5LIwJLEkk2FrnFn5fHBEiRwhI1C3WNQFAUcyFHTHRDUo+yurHyIPW3TzB+WH0KqJPJK7K1j4wqzt/Q9bq8LC3+I2x108+cVOyUUVGv95US62t1IijHPyJGH2aqVWRCe85IXYm5AudwLDYdce1VSsa6mNhueV+Sljy8lODw4nXln5kHw1wolK7TyO09U40vO4AOn8CKNo0v90fEnDFjTFUq1yCNiV8NwxXr+0LYxNdGCB2i3ZioFxuwUsR6gAm2HJnRgxp+1p+NeRPvDkOZ9B44wiro2UMHXSdJDX2OoXWxPO98AHmZ0EdRE8Mq6o5FKsp6g4TYuEcxjXsYs0tANlLwBp1Took1WJA2DEYdzUpcjWt1FyLi4HifAY5qjNYk5tcaQ5Kgsqqb2ZmGyrsdz+E+BwHGrMMgyeOkgSCIHSt92N2ZibszHqxJJJ88SONEFWj6yrAhGKsegI5j4YyFQh02de97u473p4/DAdNuDGmOqRjZXUnwDAnz2+I+eMIq6NjYOL6Q9uuk8mI6D1wAdODHGc0isjawVfdSLkEAgFrjkt2HeO248cBzSIau/7pAOx5ltIA27x193a++3PAB2YMcaZlEWVQ4JYAjY2sQSN7WBIVtjv3T4Y20tUsg1IbjxsR0uOfQggg9QcAG/BgwYADBgwYAImLIlU92SQAElBfZDvyB2tZiLdQd74yTJVDK2tjYgtsO8RI0gPLu99zytcbYMGAAhySNdFie4EA5fdSRQTtztKfkMYNkaBGVdyQdmNgf0AisSBcDSo6YMGADfDl1oBCWJ27zWHea92Ygix1NckW3ucaFyJR2dnYCM3AFgD+k12sBYKDsB0FrYMGADGnyIXR3Y61WxCnu30utxceEjb2+W9+mjylIn1qTexFtrbrEvQeEK/M+WDBgAkMcmZUCzKFYkW1crfejdDz8nJ+AwYMAHPJkwJuHYd8ORtvabtQNxsNVx6H448jyVRtrawcsBtYXjZNIFthZyduuPMGADL+hl7SNwzDs1VQotp7quo2t4SH5Dzvql4fRowhdtlC3styOyMZ5i1ypP8A/NsGDABulyZGLG5uwcHYff7O55dOyX/VsYPkoK6e0ezJ2b8iXW7HckXB77C4338QDgwYAOiXLwyumo2csTy5kgjmOluXW++NP9DrdSXNwQTso1ESFxyHd7xPLn1vgwYAPI8jRQAGYWXTfa/6spfl4G/rju+zjWH8FKgdLEg//HBgwAck+UhlVNbaVbVay7nWGBuRsQRsR4nGtskF5CsjqXPMW2GsuwHhck3PPfxucGDABsOUqWjJY2jFlUKoHusptYXAIbcDbuj455Rli06FEOxIPIAbKF5KAOSi/ib4MGADuwYMG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8196" name="Picture 4" descr="http://images.clipartpanda.com/kids-teeth-clipart-boy-brush-teeth-clipartbrushing-teeth-clipart-1139236-by-johnny-sajem-royalty-free-rf-tzdgtna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66"/>
          <a:stretch/>
        </p:blipFill>
        <p:spPr bwMode="auto">
          <a:xfrm>
            <a:off x="271690" y="293847"/>
            <a:ext cx="1702254" cy="17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images.clipartpanda.com/dental-clip-art-royalty-free-brushing-teeth-clipart-illustration-113923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77"/>
          <a:stretch/>
        </p:blipFill>
        <p:spPr bwMode="auto">
          <a:xfrm>
            <a:off x="9652001" y="4804230"/>
            <a:ext cx="2220686" cy="184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bioweb.uwlax.edu/bio203/s2007/allmann_ambe/MCj04280610000%5b1%5d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0343" y="160338"/>
            <a:ext cx="1872344" cy="185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photos.gograph.com/thumbs/CSP/CSP992/k123901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4" y="4804230"/>
            <a:ext cx="1789339" cy="1707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users.skynet.be/fa598346/leshoekje/ICT-oef%20ENG2/figuren/doing%20things/tobrush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6" y="2499179"/>
            <a:ext cx="1941738" cy="1823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s://encrypted-tbn2.gstatic.com/images?q=tbn:ANd9GcTCVJixBTG_hTTVkrh40PkUTamYZfHuo2-1nt1ee3kjRA_uR0NodA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3" b="6529"/>
          <a:stretch/>
        </p:blipFill>
        <p:spPr bwMode="auto">
          <a:xfrm>
            <a:off x="4557487" y="160338"/>
            <a:ext cx="2859313" cy="209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sr.photos2.fotosearch.com/bthumb/CSP/CSP756/k929114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235" y="2484666"/>
            <a:ext cx="1949452" cy="1989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2" name="Picture 20" descr="https://encrypted-tbn1.gstatic.com/images?q=tbn:ANd9GcTwEKgbSZpUxpwaTjm8VBAm0lcoqye8l0ZM-gSgN00NMuNRWDbp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603" y="4982937"/>
            <a:ext cx="30861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6833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1000">
        <p15:prstTrans prst="fracture"/>
        <p:sndAc>
          <p:stSnd>
            <p:snd r:embed="rId2" name="click.wav"/>
          </p:stSnd>
        </p:sndAc>
      </p:transition>
    </mc:Choice>
    <mc:Fallback>
      <p:transition spd="slow" advClick="0" advTm="1000">
        <p:fade/>
        <p:sndAc>
          <p:stSnd>
            <p:snd r:embed="rId2" name="click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78</Words>
  <Application>Microsoft Office PowerPoint</Application>
  <PresentationFormat>Geniş ekran</PresentationFormat>
  <Paragraphs>33</Paragraphs>
  <Slides>21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Office Teması</vt:lpstr>
      <vt:lpstr>DAILY ROUTINES/ACTIVITIES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PREPARED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ROUTINES/ACTIVITIES</dc:title>
  <dc:creator>mehmet değerli</dc:creator>
  <cp:lastModifiedBy>mehmet değerli</cp:lastModifiedBy>
  <cp:revision>18</cp:revision>
  <dcterms:created xsi:type="dcterms:W3CDTF">2016-01-14T20:53:55Z</dcterms:created>
  <dcterms:modified xsi:type="dcterms:W3CDTF">2016-01-14T23:39:30Z</dcterms:modified>
</cp:coreProperties>
</file>