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48899-DCF0-42A6-899E-201DA0D104A6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030C2-FC01-4545-8119-D222B7DBB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8489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030C2-FC01-4545-8119-D222B7DBBFDF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741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04.04.2016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059832" y="2846488"/>
            <a:ext cx="237626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5400" b="1" dirty="0" smtClean="0"/>
              <a:t>J O B S</a:t>
            </a:r>
            <a:endParaRPr lang="tr-TR" sz="5400" b="1" dirty="0"/>
          </a:p>
        </p:txBody>
      </p:sp>
    </p:spTree>
    <p:extLst>
      <p:ext uri="{BB962C8B-B14F-4D97-AF65-F5344CB8AC3E}">
        <p14:creationId xmlns:p14="http://schemas.microsoft.com/office/powerpoint/2010/main" val="6099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"/>
            <a:ext cx="9036496" cy="44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9489"/>
            <a:ext cx="9036496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C:\Users\Cemalim\c (6)\imag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21"/>
            <a:ext cx="187220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C:\Users\Cemalim\c (6)\dd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01" y="-32343"/>
            <a:ext cx="2049760" cy="227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C:\Users\Cemalim\c (6)\stock-illustration-22048583-cartoon-police-statio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9475"/>
            <a:ext cx="2190665" cy="198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C:\Users\Cemalim\c (6)\cartoon-farm-vector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8999"/>
            <a:ext cx="2252075" cy="178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281" y="3281550"/>
            <a:ext cx="2070783" cy="192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18" y="13742"/>
            <a:ext cx="2677367" cy="196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8718" y="1993542"/>
            <a:ext cx="14766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airport</a:t>
            </a:r>
            <a:endParaRPr lang="tr-TR" sz="2800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2179233" y="2244530"/>
            <a:ext cx="147667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smtClean="0"/>
              <a:t>school</a:t>
            </a:r>
            <a:endParaRPr lang="tr-TR" sz="28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4102161" y="2121890"/>
            <a:ext cx="223725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police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station</a:t>
            </a:r>
            <a:endParaRPr lang="tr-TR" sz="2800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6876256" y="2073999"/>
            <a:ext cx="150175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theater</a:t>
            </a:r>
            <a:endParaRPr lang="tr-TR" sz="2800" b="1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288032" y="5256429"/>
            <a:ext cx="129614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farm</a:t>
            </a:r>
            <a:endParaRPr lang="tr-TR" sz="2800" b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3440335" y="5392906"/>
            <a:ext cx="147667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hospital</a:t>
            </a:r>
            <a:endParaRPr lang="tr-TR" sz="2800" b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6675004" y="5390936"/>
            <a:ext cx="147667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factory</a:t>
            </a:r>
            <a:endParaRPr lang="tr-TR" sz="28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20" y="2960904"/>
            <a:ext cx="2240088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User\Documents\cockpi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38" y="3738314"/>
            <a:ext cx="244378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0" y="50239"/>
            <a:ext cx="1152128" cy="263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605"/>
            <a:ext cx="1256754" cy="255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622" y="288872"/>
            <a:ext cx="1291580" cy="254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731" y="284596"/>
            <a:ext cx="1212828" cy="255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7" y="3817288"/>
            <a:ext cx="1473696" cy="24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5343" y="2984861"/>
            <a:ext cx="156448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doctor</a:t>
            </a:r>
            <a:endParaRPr lang="tr-TR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1746133" y="3028051"/>
            <a:ext cx="19442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policeman</a:t>
            </a:r>
            <a:endParaRPr lang="tr-TR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3804641" y="2865289"/>
            <a:ext cx="121089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actor</a:t>
            </a:r>
            <a:endParaRPr lang="tr-TR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5251891" y="2986845"/>
            <a:ext cx="156448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farmer</a:t>
            </a:r>
            <a:endParaRPr lang="tr-TR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6948783" y="2972482"/>
            <a:ext cx="2124236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businessman</a:t>
            </a:r>
            <a:endParaRPr lang="tr-TR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181652" y="6045859"/>
            <a:ext cx="156448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engineer</a:t>
            </a:r>
            <a:endParaRPr lang="tr-TR" b="1" dirty="0"/>
          </a:p>
        </p:txBody>
      </p:sp>
      <p:sp>
        <p:nvSpPr>
          <p:cNvPr id="3" name="AutoShape 10" descr="data:image/jpeg;base64,/9j/4AAQSkZJRgABAQAAAQABAAD/2wCEAAkGBxMSERIQERMWERUVFxUYFhYYFxYYEhsYFRoYFh0VFxgYHyggGRooGxUYIjEiJikrLi4uFx8zODMsNygtLisBCgoKDg0OGxAQGzIdICUvLzctNS4tLzctLTAtNS0tLS0uLi83Ky0vLS83NS0vLS01LS8tKzA3LS4tLS8yLSstLf/AABEIAOUA3AMBIgACEQEDEQH/xAAcAAEAAgMBAQEAAAAAAAAAAAAABAUDBgcBAgj/xABFEAACAQIDBAUIBQoGAwEAAAABAgADEQQSIQUTMUEGIlFhcQcyUoGRkqHRI2JygrEUJDNCU3OTosHSFWODsrPCQ9PhNP/EABkBAQADAQEAAAAAAAAAAAAAAAACAwQBBf/EACgRAQACAgEDAgYDAQAAAAAAAAABAgMRIQQSMVGBIjJBYXGhE8HwBf/aAAwDAQACEQMRAD8A7jERAREQEREBERARE8ZrAk8BA+K1ZUUu7BFHFmICjxJkX/Er/o6VWp3hQg8QapW47xeRdjpvbV6ozOQrKDqtMMCcqDgCAbFuJ15WAuIEFq2I/Vo0/vViD/LTYfGeCriedGj/AB3/APTM2Lx9KnpUqpTJFwGZVJ77EznvQfp1XxGJNPFvRSnu2a9gnWBQAXLdhOkhbJWsxE/Vqw9HlzY75KxxXz7+jfTjXHn0KgHNlKOvsDZz7szYbGpUuEa5HFTdXF/SRrMvrEyUK6uoZGV1PAqQV004iYNo4VHW7DVblWGjqe1WGo/rJsqXEg7IxLOrK5zNTbIWtbNorBrDS+V1vbS97SdAREQEREBERAREQEREBERAREQEREBERATxluCDwM9iBSbBcqBTbit6ZPa1M5c3rtcfaEu5o/Tfb42e5YLvGrgMi3sA6WRnY8QuXd2A4kHhxGtYXys4gD6TD0qn2Wen+OeVXz46Tq0rK4r2jcQ2fp10MqY6slVKiIEp5SGBJ84tfTxnMejGwmx1bcIyocjPdgSOqVFtPtfCbvT8rikdbCMPCqD+KiVuzunOBwz7zD7O3b2K3FQDQ2NuB7B7JkyRgveLbj7ve6L/AKvU9N09sPPj4OI48zO/V0bojsdsHhKeGdg5UuSQCB13Z+f2pY41rIe+wnMMR5XKh8zCIve1Vm+AQfjIieVCu4Ir0qdrNlanmUqSNCVYtm17xNFeowxqsS8bJjzZLTktHMzufd1DYK/RtU/auzjsyiyKR4oit96WUj7PKGlTNIhqeRchHApYZSO61pImhmIiICIiAiIgIiICIiAiIgIiICIiAiIgIiYMdUy0qj+ijH2AmBwLpttY4rHV6t7qrGnT+xTJAt3E5m+/KOfKmygnsntHULzLcAOJJ5Ac54N5m8zb7vXrEViKvYnrqVYqwKkGxBFjfssdb90vNkdEsVXIOQ0U9OoCuncnnN8B3yPZLvdCjym17aXAJ5XNyB4kKx+6Z5Oq4vofSOCbCUzZrhxUbiaq8Ga3K3VsOAJnLcRQem7U6imm6mzKeI+Y7CNDJWrqNw5E88uueR7a5qYephWNzQYFf3dW5A9TK/gCs6DOMeR2qRj3Xk1B7+p6dvxM7PPX6a3diiZednr25JIiJepIiICIiAiIgIiICIiAiIgIiICIiAmLF0s1N09JWHtBEyxA/NGxsOKlahTcXDuikElQcxAylhqL8LjWdO6M7DpYajVdRkYtWBYnM6IjMoUMNbALftJ+GhdLMA2Ex9dF6uWrvKZ7Ax3iEeF7fdM6D0M24MXSqVAu7K1CCt72LBXJB7MzNbwnj67d19Jep82p9YVGxMbg6OL/ACOirrWGbNenTY2S+bMyk1Qeq3nHS17Wm6VTYG3HlYFjfloNTrymFMDSFZsQKaCs4s1QKBUI0GrceAAJ52mWjiVJGRwSRmFiCbC3WFuWoksk0mYmu3KRaInu01vo90opYqoy0qlVshIbOlLLxUcEOZRd1AY6a87G1V5QtnId7iCvXVcOivma+ruSoTgeqSST3TdMHgKVJqj0qSUmqm9QoqqWNydSO8k24XM5p0329va1bCqOrTqhi1+JWmqZbdgbeeu3ZF5pzNfGnKxbiLeq18jlG+OqPyWgw9bPTt/tPsnZJznyM7NK0K+JI/SsqL9mle5H3nYfcnRpv6avbihjzzvJJERL1JERAREQEREBERAREQEREBERAREQERK/bdXELSJwlOnVqejUcotu6wNz3EqO8QNL8sOxkagmNBCvSKoe10drAeKsb+Bec76FbcGDxdnNqVYBXPJWucrnuBJB7mJ5Sw6XPtOs4/LaVUBdVVabbhTw6pS4J7yxOvGa9hejeLxFSyUHQWJzVFZEsttbsNdWA0vqR3zzckTfLutZb8eqY+ZdvrISOq2UjW9gQe4g8R4EHvkdcPU169Nb+cUpWc992ZhfxBkLDYCrgSuED79VRTT3hIYqAA2VgDwa/VsbBk1ElNi6v6tG3ezaeICg3+Eov8EzWV1fjiLI/Snbi4PDtWNi56tNfSc8B4Die4TjeycO1aoiXvUrVVTMfSqsFzN95rn1zpfSPoXUx1Cnid79Mz5aea4pbthZRlF8gZxe4ucri97TRqfRfH0au6OFrBxZgUUvax0YMlxxHG+mktthtFY42rjLWZnnT9B7I2cmHoUsPT82moUdptxY95Nye8yZNH6MYvbT5RiKVBEFr1KoIrEduSm1ifEJN4npVncPPtGpIiJJwiIgIiICIiAiIgIiICIiAiIgIiICInzVqBVLMQoAJJPAAaknugYcbihTW9ixJsqjzmY8FHsJvwABJ0BkdNnXp1BUN3qgh2HLQgKl+CrfTvueJJPuCpF239QEEi1NTxRD2j02sCezQciT7VYtiEQHREZ2HDVuol+0WFXTtAgV+PrrUp7qvSqGquoyI/njQPTq2yAHvbgbMOIlTQo1W0rAVUpsq1VQWNS6B762FgWW6X6wB5HId0kDAAGpih/mr/w0pGaVmdzCUXtEaiXxTqGvURgrLTpktdgVLPYqAFbXKASSSOOW17GSMdhi4DIctRNUblfmrdqkaEeBGoBEkC2g0kN3K4hRc5alMjjoGpm4sO0io38OSRZsHiRUXNYqQSGU+crDip+fAggjQiZ5X41d035QvCwFYDmo/wDIB6S93FbjUhbTwb6iB7ERAREQEREBERAREQEREBERAREQEREBK/F/SVVo/qqBUqd+vUTwLKWP7ux0aWEg7K13tTm9Wp7KZ3It3Wp3+8YEurUCi5lNsTFGpXruRa4phD6SDNZh2AsXt2ix5zPt0lgtIEguQtxoQGNiwPIhAxHhPnGIKNalUUAKy7ogcOpd0HcMu8HiVgW8WniNcAjnPYCU3SLFbs4Z/RqknuXdVAWPcAST3Ay3qPYE9kp8Ku9xBLarTTUHgWqaAepFbTsqwLim9wCOchbOG7Z8PyWzU/3bXso+yQVtyXJ2zHsMlVeiTc0mKdpy6FbnmchQnvJn3tE5amHqfXKN9moLW/iLSgWEREBERAREQEREBERAREQEREBERAREQEg7HP0bA8VqVh6t45HtUg+uTpr228WcOXUEg4hqQQjiHZkouR2EIUYd4PZOTOo2JW0HH5ThhcXznS4v+ircvXM+3h9AT6LU29x1Y/AEeua5hNjNUWlXpolI2V0ZXcOLi4zELZj1jxv5zdpvc4iniXpCk27J6mZrt1spBbQJYXsfC85WZmOY0laIjxO1ZV6RvSxFOiKRagM2+rZKhyEBmsMoseC34+d3TaK2JRAC7qgPAsQB8ZrtTZVcrVX6P6TPrd9Mwt6Osy7W2fXr7u4pLkvzc3uLejpK+ntlte0ZY7Y3xPnceqvJM1rukd0+nj9oXTnpMKFOjToo+IesSVFJjYrSKlxmS7DjyB4G9pI8n20N/h3dlZKgqZaofzs6U6a8/qheQ1vKTbPQvEV1oKtZKJomuQy7y537BuVrWtbvvLLoxsLE4OhWoipTqPUdnFQ57hmVVBIIOaxW+p1k/i/kmPp/vds1hnpa28ZPrHO49/l1+17gP/0Yn7S/8dOfO29TRQcTVpH3aiuf5abSixeyqlMtiKhzuzUlZ944cXZaYKBVVVIzcgL21k3YeMOJqozamhvQ5tb6RGfDhrcgwWq1uVxEW3OpjTPNdRvbZYiJNEiIgIiICIiAiIgIiICIiAiIgIiICVfSPZn5RRyqBvEYVKea9s68iRqAyllJGoDEy0iJjY0bZvR6u9RFqU6dGiur3UNXbsph1sBrxbLqOBubi2x+z6O/CrSQBaZJAVQCajCxOnEbpveM2OU1Vc2Kf7NFfYajf9pGtYr4dmZny+F2DTIvu6fuj5T3/AE/Z0vdHyl3Ek4pP8AT9nS90fKRcLs+lv0BpUyrJU0KrbMChXS3YXmyyjcWr0B/muPVuqvyECg2hsWrSqFFSm1LQ033btXBGuUsitZwRcMV104sCZsPRTZZoUWzi1SrUeq47C56qcT5qBQe0gnnLqJGKRE7hKbTMaIiJJEiIgIiICIiAiIgIiICIiAiIgIiICIiAlUo/PHH+XSPxrD+glrKxxbFg+lSX+Rn/vECziIgJTYgfnNH94x9W6qj8WEuZUXvjEH1Kze6aS/94FvERAREQEREBERAREQEREBERAREQEREBERAREQEqsc1sVh+9Ko9eajYewtLWYsRhkqDLURXHYwDD2GBliaPgMO+7pstaqCUU/pattQOWa3wmZnrhXG/qXD0QNRwcsD+rfgJmr1VZmY1PH9NFuntERO45bleU2DObFX5im/87p/Z8JTthXbzq1Q/6tS3rUEA+yXvRvDouGoFVVS1KmWIABYlQbsRxNydT2yWHPGXeo1pHLhnHrc7WkREvUkREBERAREQEREBERAREQEREBERAREQEREBPmq4VSx4AEn1az6kDb7WwuJI4ijVI9SNAodnqRSpA8QiA+OUT5qcXH1sP+NX5CSrSO4+jrv6NfDL8aV/hVM8rDzM/iXpZeKx+YSBLXYB/NqI9FFX1p1T8VlVLHo2foP9TEfCtUEu6OeZVdVHELSIib2IiIgIiICIiAiIgIiICIiAiIgIiICIiAiIgJG2nRz0aqekjr7VI/rJMQNWoVMyqw/WAPtF5kRPzLE1PrVH9dCy/jRmHZ2DrbtQEUhbpfP+zJTUFdD1eGst9i0M2EpqwtvEzMO+td2HtczH0+G1bTuGvPli1Y0rpadHx+bofSLt6ndm/rKPC0sRuFqlKVhTDMTVYcFueFM68ZsWyaJShRQ8VpoD4hQD8Z3psVqTM2c6jJW0RpLiImtlIiICIiAiIgIiICIiAiIgIiICIiAiIgIiICeE21M9mPEU8yMvpAj2i0Dl48o7MlZMHgqtdC1c7wZuqKhZg9kRuJJbUi3fN62Lt+hVwK4xTkpLTLNfigpghlNuzKeHG2k/PNOtWoZqO8qUipKuiu6jOvVOYAgEixE6N0awlQ9HcZYE5jVZABxRcgaw56o86hFnlTyiv+TurYGqMPV3wSqWNjvGchNUyeabaMbWPG06ls3GpXo069PVKiK6342YX179Z+ZGxb5MhqNuxrlLtu9L65b25n2mfovobhGo4DCUnFmWkmYHiCRcg+F7RLtZ2ssW1lB14jgSPiNbSKa1uKseJuGe1s1vXpr3ybW5HsPIX7eyY6tU26twe9Wt+E4kjtW49RtPrv8AW/t9rAT3em9gje+/aBr39bXwmQVX5/7X+UCq/d7r/KBgevpmytaxJGZ76W466aEz632oGVjfnne3nZfZz9Uybx+dvcf5Tze1OGnjlf5QPkVdBob21676Hs9XE/1hKhJAyMB253+rr4db4GZGqvyt7r/KZ96Pre63ygfBVQbFjfszt858VEsCSSovxu3hrr26zFVp3ZiODcbq1xpbq6cf/nZM2JqXRgt7kG3Vbj7IBB5hBOpP6zEcG7fCSZGptfILWsewgWykcxp4STAREQEREBERAREQEREBERArMd0ewlZ95Ww1Gq/NmpozG3aSNZY0qYVQqgKoAAAFgANAABwE8iBXU+jmDWpvVwtAPe+YUkDX7b2498tIiAiIgIiICIiAiIgIiICIi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83" name="Picture 11" descr="C:\Users\User\Documents\nurse-holding-tray-with-medici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82" y="3716848"/>
            <a:ext cx="1993968" cy="249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etin kutusu 17"/>
          <p:cNvSpPr txBox="1"/>
          <p:nvPr/>
        </p:nvSpPr>
        <p:spPr>
          <a:xfrm>
            <a:off x="6960865" y="6094580"/>
            <a:ext cx="14275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smtClean="0"/>
              <a:t>pilot</a:t>
            </a:r>
            <a:endParaRPr lang="tr-TR" b="1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2125868" y="6045859"/>
            <a:ext cx="156448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nurse</a:t>
            </a:r>
            <a:endParaRPr lang="tr-TR" b="1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4044513" y="6094580"/>
            <a:ext cx="236732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 smtClean="0"/>
              <a:t>policewoman</a:t>
            </a:r>
            <a:endParaRPr lang="tr-TR" b="1" dirty="0"/>
          </a:p>
        </p:txBody>
      </p:sp>
      <p:pic>
        <p:nvPicPr>
          <p:cNvPr id="3084" name="Picture 12" descr="C:\Users\User\Documents\farmer-clipart-images-farmer-clipa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5998"/>
            <a:ext cx="1575241" cy="260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User\Documents\indir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01" y="3723708"/>
            <a:ext cx="1994341" cy="24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475"/>
            <a:ext cx="9036496" cy="63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259632" y="2374122"/>
            <a:ext cx="122413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farmer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11960" y="2526522"/>
            <a:ext cx="122413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fireman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7380312" y="2526522"/>
            <a:ext cx="122413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nurse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1259632" y="4293096"/>
            <a:ext cx="158417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greengrocer</a:t>
            </a:r>
            <a:endParaRPr lang="tr-TR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4283968" y="4293096"/>
            <a:ext cx="122413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teacher</a:t>
            </a:r>
            <a:endParaRPr lang="tr-TR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7380312" y="4293096"/>
            <a:ext cx="122413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tailor</a:t>
            </a:r>
            <a:endParaRPr lang="tr-TR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1259632" y="6021288"/>
            <a:ext cx="158417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housewife</a:t>
            </a:r>
            <a:endParaRPr lang="tr-TR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4302550" y="6021288"/>
            <a:ext cx="1493585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fisherman</a:t>
            </a:r>
            <a:endParaRPr lang="tr-TR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7236296" y="6021288"/>
            <a:ext cx="122413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soldier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79" y="404664"/>
            <a:ext cx="3344056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77" y="404664"/>
            <a:ext cx="3341255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267744" y="580038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c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2267744" y="1230505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f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2267744" y="1916832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a</a:t>
            </a:r>
            <a:endParaRPr lang="tr-TR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2267744" y="2708920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h</a:t>
            </a:r>
            <a:endParaRPr lang="tr-TR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2267744" y="3359387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d</a:t>
            </a:r>
            <a:endParaRPr lang="tr-TR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2267744" y="4045714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b</a:t>
            </a:r>
            <a:endParaRPr lang="tr-TR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2339752" y="4869160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e</a:t>
            </a:r>
            <a:endParaRPr lang="tr-TR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2339752" y="5519627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g</a:t>
            </a:r>
            <a:endParaRPr lang="tr-TR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2339752" y="6205954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i</a:t>
            </a:r>
            <a:endParaRPr lang="tr-TR" b="1" dirty="0"/>
          </a:p>
        </p:txBody>
      </p:sp>
      <p:sp>
        <p:nvSpPr>
          <p:cNvPr id="3" name="Metin kutusu 2"/>
          <p:cNvSpPr txBox="1"/>
          <p:nvPr/>
        </p:nvSpPr>
        <p:spPr>
          <a:xfrm>
            <a:off x="6516216" y="58003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clean</a:t>
            </a:r>
            <a:r>
              <a:rPr lang="tr-TR" dirty="0" smtClean="0"/>
              <a:t> : temiz </a:t>
            </a:r>
            <a:r>
              <a:rPr lang="tr-TR" b="1" dirty="0" err="1" smtClean="0"/>
              <a:t>tidy</a:t>
            </a:r>
            <a:r>
              <a:rPr lang="tr-TR" dirty="0" smtClean="0"/>
              <a:t> : düzenli</a:t>
            </a:r>
            <a:endParaRPr lang="tr-TR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5891690" y="133549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defend</a:t>
            </a:r>
            <a:r>
              <a:rPr lang="tr-TR" dirty="0" smtClean="0"/>
              <a:t>: savunmak </a:t>
            </a:r>
            <a:r>
              <a:rPr lang="tr-TR" b="1" dirty="0" err="1" smtClean="0"/>
              <a:t>country</a:t>
            </a:r>
            <a:r>
              <a:rPr lang="tr-TR" dirty="0" smtClean="0"/>
              <a:t>: ülke </a:t>
            </a:r>
            <a:endParaRPr lang="tr-TR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6516216" y="203336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boat</a:t>
            </a:r>
            <a:r>
              <a:rPr lang="tr-TR" dirty="0" smtClean="0"/>
              <a:t>: bot/gemi</a:t>
            </a:r>
            <a:endParaRPr lang="tr-TR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6499048" y="275508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sell</a:t>
            </a:r>
            <a:r>
              <a:rPr lang="tr-TR" b="1" dirty="0" smtClean="0"/>
              <a:t> : </a:t>
            </a:r>
            <a:r>
              <a:rPr lang="tr-TR" dirty="0" smtClean="0"/>
              <a:t>satmak</a:t>
            </a:r>
            <a:endParaRPr lang="tr-TR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6310982" y="4905562"/>
            <a:ext cx="211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Fire: </a:t>
            </a:r>
            <a:r>
              <a:rPr lang="tr-TR" dirty="0" smtClean="0"/>
              <a:t>yangın</a:t>
            </a:r>
            <a:endParaRPr lang="tr-TR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6047656" y="538385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help</a:t>
            </a:r>
            <a:r>
              <a:rPr lang="tr-TR" dirty="0" smtClean="0"/>
              <a:t>: yardım etmek </a:t>
            </a:r>
          </a:p>
          <a:p>
            <a:r>
              <a:rPr lang="tr-TR" b="1" dirty="0" err="1" smtClean="0"/>
              <a:t>patient</a:t>
            </a:r>
            <a:r>
              <a:rPr lang="tr-TR" dirty="0" smtClean="0"/>
              <a:t>: hasta</a:t>
            </a:r>
            <a:endParaRPr lang="tr-TR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5227342" y="6318604"/>
            <a:ext cx="359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make</a:t>
            </a:r>
            <a:r>
              <a:rPr lang="tr-TR" dirty="0" smtClean="0"/>
              <a:t>: yapmak </a:t>
            </a:r>
            <a:r>
              <a:rPr lang="tr-TR" b="1" dirty="0" err="1" smtClean="0"/>
              <a:t>clothes</a:t>
            </a:r>
            <a:r>
              <a:rPr lang="tr-TR" dirty="0" smtClean="0"/>
              <a:t> : giysi/kıyafet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04864"/>
            <a:ext cx="912549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05"/>
            <a:ext cx="91440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971600" y="186705"/>
            <a:ext cx="3600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3</a:t>
            </a:r>
            <a:endParaRPr lang="tr-TR" b="1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3131840" y="138702"/>
            <a:ext cx="3600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7</a:t>
            </a:r>
            <a:endParaRPr lang="tr-TR" b="1" dirty="0"/>
          </a:p>
        </p:txBody>
      </p:sp>
      <p:sp>
        <p:nvSpPr>
          <p:cNvPr id="25" name="Metin kutusu 24"/>
          <p:cNvSpPr txBox="1"/>
          <p:nvPr/>
        </p:nvSpPr>
        <p:spPr>
          <a:xfrm>
            <a:off x="5436096" y="223470"/>
            <a:ext cx="36004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5</a:t>
            </a:r>
            <a:endParaRPr lang="tr-TR" b="1" dirty="0"/>
          </a:p>
        </p:txBody>
      </p:sp>
      <p:sp>
        <p:nvSpPr>
          <p:cNvPr id="26" name="Metin kutusu 25"/>
          <p:cNvSpPr txBox="1"/>
          <p:nvPr/>
        </p:nvSpPr>
        <p:spPr>
          <a:xfrm>
            <a:off x="7956376" y="223470"/>
            <a:ext cx="7200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11</a:t>
            </a:r>
            <a:endParaRPr lang="tr-TR" b="1" dirty="0"/>
          </a:p>
        </p:txBody>
      </p:sp>
      <p:sp>
        <p:nvSpPr>
          <p:cNvPr id="27" name="Metin kutusu 26"/>
          <p:cNvSpPr txBox="1"/>
          <p:nvPr/>
        </p:nvSpPr>
        <p:spPr>
          <a:xfrm>
            <a:off x="943980" y="894282"/>
            <a:ext cx="36004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8</a:t>
            </a:r>
            <a:endParaRPr lang="tr-TR" b="1" dirty="0"/>
          </a:p>
        </p:txBody>
      </p:sp>
      <p:sp>
        <p:nvSpPr>
          <p:cNvPr id="28" name="Metin kutusu 27"/>
          <p:cNvSpPr txBox="1"/>
          <p:nvPr/>
        </p:nvSpPr>
        <p:spPr>
          <a:xfrm>
            <a:off x="3071408" y="898460"/>
            <a:ext cx="3600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1</a:t>
            </a:r>
            <a:endParaRPr lang="tr-TR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5436096" y="898460"/>
            <a:ext cx="36004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2</a:t>
            </a:r>
            <a:endParaRPr lang="tr-TR" b="1" dirty="0"/>
          </a:p>
        </p:txBody>
      </p:sp>
      <p:sp>
        <p:nvSpPr>
          <p:cNvPr id="30" name="Metin kutusu 29"/>
          <p:cNvSpPr txBox="1"/>
          <p:nvPr/>
        </p:nvSpPr>
        <p:spPr>
          <a:xfrm>
            <a:off x="7909592" y="898460"/>
            <a:ext cx="36004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4</a:t>
            </a:r>
            <a:endParaRPr lang="tr-TR" b="1" dirty="0"/>
          </a:p>
        </p:txBody>
      </p:sp>
      <p:sp>
        <p:nvSpPr>
          <p:cNvPr id="31" name="Metin kutusu 30"/>
          <p:cNvSpPr txBox="1"/>
          <p:nvPr/>
        </p:nvSpPr>
        <p:spPr>
          <a:xfrm>
            <a:off x="943980" y="1628800"/>
            <a:ext cx="3600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6</a:t>
            </a:r>
            <a:endParaRPr lang="tr-TR" b="1" dirty="0"/>
          </a:p>
        </p:txBody>
      </p:sp>
      <p:sp>
        <p:nvSpPr>
          <p:cNvPr id="32" name="Metin kutusu 31"/>
          <p:cNvSpPr txBox="1"/>
          <p:nvPr/>
        </p:nvSpPr>
        <p:spPr>
          <a:xfrm>
            <a:off x="3071408" y="1651917"/>
            <a:ext cx="56448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10</a:t>
            </a:r>
            <a:endParaRPr lang="tr-TR" b="1" dirty="0"/>
          </a:p>
        </p:txBody>
      </p:sp>
      <p:sp>
        <p:nvSpPr>
          <p:cNvPr id="33" name="Metin kutusu 32"/>
          <p:cNvSpPr txBox="1"/>
          <p:nvPr/>
        </p:nvSpPr>
        <p:spPr>
          <a:xfrm>
            <a:off x="5436096" y="1651917"/>
            <a:ext cx="7200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12</a:t>
            </a:r>
            <a:endParaRPr lang="tr-TR" b="1" dirty="0"/>
          </a:p>
        </p:txBody>
      </p:sp>
      <p:sp>
        <p:nvSpPr>
          <p:cNvPr id="34" name="Metin kutusu 33"/>
          <p:cNvSpPr txBox="1"/>
          <p:nvPr/>
        </p:nvSpPr>
        <p:spPr>
          <a:xfrm>
            <a:off x="7909592" y="1651917"/>
            <a:ext cx="3600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9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64807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321683" y="476672"/>
            <a:ext cx="3600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5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3298231" y="1124744"/>
            <a:ext cx="3600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7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3298231" y="1772816"/>
            <a:ext cx="36004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4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3131840" y="2344234"/>
            <a:ext cx="46980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1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3251428" y="2996952"/>
            <a:ext cx="36004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3</a:t>
            </a:r>
            <a:endParaRPr lang="tr-TR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3324944" y="3717032"/>
            <a:ext cx="3600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6</a:t>
            </a:r>
            <a:endParaRPr lang="tr-TR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3370095" y="4365104"/>
            <a:ext cx="36004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2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" y="188640"/>
            <a:ext cx="597163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" y="3861047"/>
            <a:ext cx="5841288" cy="22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843808" y="3861048"/>
            <a:ext cx="180020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hospital</a:t>
            </a:r>
            <a:r>
              <a:rPr lang="tr-TR" sz="2000" b="1" dirty="0" smtClean="0"/>
              <a:t>.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3131840" y="4253026"/>
            <a:ext cx="151216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smtClean="0"/>
              <a:t>school.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3203848" y="4702092"/>
            <a:ext cx="144016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ship</a:t>
            </a:r>
            <a:r>
              <a:rPr lang="tr-TR" sz="2000" b="1" dirty="0" smtClean="0"/>
              <a:t>.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3252972" y="5157192"/>
            <a:ext cx="189509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factory</a:t>
            </a:r>
            <a:r>
              <a:rPr lang="tr-TR" sz="2000" b="1" dirty="0" smtClean="0"/>
              <a:t>.</a:t>
            </a:r>
            <a:endParaRPr lang="tr-TR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3236227" y="5621178"/>
            <a:ext cx="234388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 err="1" smtClean="0"/>
              <a:t>garden</a:t>
            </a:r>
            <a:r>
              <a:rPr lang="tr-TR" sz="2000" b="1" dirty="0" smtClean="0"/>
              <a:t>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536249"/>
            <a:ext cx="701012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79512" y="536249"/>
            <a:ext cx="3600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4</a:t>
            </a:r>
            <a:endParaRPr lang="tr-TR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1285177" y="536249"/>
            <a:ext cx="3600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6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2339752" y="570317"/>
            <a:ext cx="36004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3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3491880" y="577089"/>
            <a:ext cx="3600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2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4499992" y="665698"/>
            <a:ext cx="36004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/>
              <a:t>5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5580112" y="679346"/>
            <a:ext cx="3600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 smtClean="0"/>
              <a:t>1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9658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109</Words>
  <Application>Microsoft Office PowerPoint</Application>
  <PresentationFormat>Ekran Gösterisi (4:3)</PresentationFormat>
  <Paragraphs>74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1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24</cp:revision>
  <dcterms:created xsi:type="dcterms:W3CDTF">2016-03-28T17:01:25Z</dcterms:created>
  <dcterms:modified xsi:type="dcterms:W3CDTF">2016-04-04T18:00:02Z</dcterms:modified>
</cp:coreProperties>
</file>