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2" r:id="rId9"/>
    <p:sldId id="261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HOBBIES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5"/>
            <a:ext cx="6696743" cy="4680520"/>
          </a:xfrm>
        </p:spPr>
      </p:pic>
    </p:spTree>
    <p:extLst>
      <p:ext uri="{BB962C8B-B14F-4D97-AF65-F5344CB8AC3E}">
        <p14:creationId xmlns:p14="http://schemas.microsoft.com/office/powerpoint/2010/main" val="2126000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CHINESE WHISPERS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848871" cy="4392488"/>
          </a:xfrm>
        </p:spPr>
      </p:pic>
    </p:spTree>
    <p:extLst>
      <p:ext uri="{BB962C8B-B14F-4D97-AF65-F5344CB8AC3E}">
        <p14:creationId xmlns:p14="http://schemas.microsoft.com/office/powerpoint/2010/main" val="2603204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HIDE AND SEEK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912768" cy="4896544"/>
          </a:xfrm>
        </p:spPr>
      </p:pic>
    </p:spTree>
    <p:extLst>
      <p:ext uri="{BB962C8B-B14F-4D97-AF65-F5344CB8AC3E}">
        <p14:creationId xmlns:p14="http://schemas.microsoft.com/office/powerpoint/2010/main" val="280263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SKIP A ROPE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4"/>
            <a:ext cx="8057480" cy="4032448"/>
          </a:xfrm>
        </p:spPr>
      </p:pic>
    </p:spTree>
    <p:extLst>
      <p:ext uri="{BB962C8B-B14F-4D97-AF65-F5344CB8AC3E}">
        <p14:creationId xmlns:p14="http://schemas.microsoft.com/office/powerpoint/2010/main" val="1071512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PLAY   TAG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120680" cy="4536504"/>
          </a:xfrm>
        </p:spPr>
      </p:pic>
    </p:spTree>
    <p:extLst>
      <p:ext uri="{BB962C8B-B14F-4D97-AF65-F5344CB8AC3E}">
        <p14:creationId xmlns:p14="http://schemas.microsoft.com/office/powerpoint/2010/main" val="3389550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BLIND MAN’S BUFF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048672" cy="4320480"/>
          </a:xfrm>
        </p:spPr>
      </p:pic>
    </p:spTree>
    <p:extLst>
      <p:ext uri="{BB962C8B-B14F-4D97-AF65-F5344CB8AC3E}">
        <p14:creationId xmlns:p14="http://schemas.microsoft.com/office/powerpoint/2010/main" val="2256086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CAMPING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6552728" cy="4032448"/>
          </a:xfrm>
        </p:spPr>
      </p:pic>
    </p:spTree>
    <p:extLst>
      <p:ext uri="{BB962C8B-B14F-4D97-AF65-F5344CB8AC3E}">
        <p14:creationId xmlns:p14="http://schemas.microsoft.com/office/powerpoint/2010/main" val="3342018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 PUZZLES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6192688" cy="4176464"/>
          </a:xfrm>
        </p:spPr>
      </p:pic>
    </p:spTree>
    <p:extLst>
      <p:ext uri="{BB962C8B-B14F-4D97-AF65-F5344CB8AC3E}">
        <p14:creationId xmlns:p14="http://schemas.microsoft.com/office/powerpoint/2010/main" val="2398521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PLAY CHECKERS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88840"/>
            <a:ext cx="5832648" cy="3888432"/>
          </a:xfrm>
        </p:spPr>
      </p:pic>
    </p:spTree>
    <p:extLst>
      <p:ext uri="{BB962C8B-B14F-4D97-AF65-F5344CB8AC3E}">
        <p14:creationId xmlns:p14="http://schemas.microsoft.com/office/powerpoint/2010/main" val="2693354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PLAY  CHESS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2085181"/>
            <a:ext cx="5448300" cy="3556000"/>
          </a:xfrm>
        </p:spPr>
      </p:pic>
    </p:spTree>
    <p:extLst>
      <p:ext uri="{BB962C8B-B14F-4D97-AF65-F5344CB8AC3E}">
        <p14:creationId xmlns:p14="http://schemas.microsoft.com/office/powerpoint/2010/main" val="1387863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r-TR" dirty="0" smtClean="0"/>
              <a:t>FISHING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88840"/>
            <a:ext cx="5976664" cy="3816424"/>
          </a:xfrm>
        </p:spPr>
      </p:pic>
    </p:spTree>
    <p:extLst>
      <p:ext uri="{BB962C8B-B14F-4D97-AF65-F5344CB8AC3E}">
        <p14:creationId xmlns:p14="http://schemas.microsoft.com/office/powerpoint/2010/main" val="196728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772400" cy="1470025"/>
          </a:xfrm>
        </p:spPr>
        <p:txBody>
          <a:bodyPr/>
          <a:lstStyle/>
          <a:p>
            <a:r>
              <a:rPr lang="tr-TR" dirty="0" smtClean="0"/>
              <a:t>CLIMB A MOUNTAIN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93227"/>
            <a:ext cx="7632848" cy="377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81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KNITTING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72816"/>
            <a:ext cx="5472608" cy="4176464"/>
          </a:xfrm>
        </p:spPr>
      </p:pic>
    </p:spTree>
    <p:extLst>
      <p:ext uri="{BB962C8B-B14F-4D97-AF65-F5344CB8AC3E}">
        <p14:creationId xmlns:p14="http://schemas.microsoft.com/office/powerpoint/2010/main" val="884036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ONLINE GAMES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776864" cy="5040559"/>
          </a:xfrm>
        </p:spPr>
      </p:pic>
    </p:spTree>
    <p:extLst>
      <p:ext uri="{BB962C8B-B14F-4D97-AF65-F5344CB8AC3E}">
        <p14:creationId xmlns:p14="http://schemas.microsoft.com/office/powerpoint/2010/main" val="613283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RIDE A HORSE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7488832" cy="3888432"/>
          </a:xfrm>
        </p:spPr>
      </p:pic>
    </p:spTree>
    <p:extLst>
      <p:ext uri="{BB962C8B-B14F-4D97-AF65-F5344CB8AC3E}">
        <p14:creationId xmlns:p14="http://schemas.microsoft.com/office/powerpoint/2010/main" val="2024123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SING A SONG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6192688" cy="3948038"/>
          </a:xfrm>
        </p:spPr>
      </p:pic>
    </p:spTree>
    <p:extLst>
      <p:ext uri="{BB962C8B-B14F-4D97-AF65-F5344CB8AC3E}">
        <p14:creationId xmlns:p14="http://schemas.microsoft.com/office/powerpoint/2010/main" val="669031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Play </a:t>
            </a:r>
            <a:r>
              <a:rPr lang="tr-TR" dirty="0" err="1" smtClean="0"/>
              <a:t>football</a:t>
            </a:r>
            <a:r>
              <a:rPr lang="tr-TR" dirty="0" smtClean="0"/>
              <a:t>     /  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soccer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6552728" cy="4536504"/>
          </a:xfrm>
        </p:spPr>
      </p:pic>
    </p:spTree>
    <p:extLst>
      <p:ext uri="{BB962C8B-B14F-4D97-AF65-F5344CB8AC3E}">
        <p14:creationId xmlns:p14="http://schemas.microsoft.com/office/powerpoint/2010/main" val="1808252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err="1" smtClean="0"/>
              <a:t>Tic</a:t>
            </a:r>
            <a:r>
              <a:rPr lang="tr-TR" dirty="0" smtClean="0"/>
              <a:t> </a:t>
            </a:r>
            <a:r>
              <a:rPr lang="tr-TR" dirty="0" err="1" smtClean="0"/>
              <a:t>tac</a:t>
            </a:r>
            <a:r>
              <a:rPr lang="tr-TR" dirty="0" smtClean="0"/>
              <a:t> </a:t>
            </a:r>
            <a:r>
              <a:rPr lang="tr-TR" dirty="0" err="1" smtClean="0"/>
              <a:t>toe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348880"/>
            <a:ext cx="4176464" cy="3240360"/>
          </a:xfrm>
        </p:spPr>
      </p:pic>
    </p:spTree>
    <p:extLst>
      <p:ext uri="{BB962C8B-B14F-4D97-AF65-F5344CB8AC3E}">
        <p14:creationId xmlns:p14="http://schemas.microsoft.com/office/powerpoint/2010/main" val="355243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PLAY DODGEBALL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3"/>
            <a:ext cx="7344816" cy="4680520"/>
          </a:xfrm>
        </p:spPr>
      </p:pic>
    </p:spTree>
    <p:extLst>
      <p:ext uri="{BB962C8B-B14F-4D97-AF65-F5344CB8AC3E}">
        <p14:creationId xmlns:p14="http://schemas.microsoft.com/office/powerpoint/2010/main" val="298217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DRAW PICTURES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6912768" cy="4752528"/>
          </a:xfrm>
        </p:spPr>
      </p:pic>
    </p:spTree>
    <p:extLst>
      <p:ext uri="{BB962C8B-B14F-4D97-AF65-F5344CB8AC3E}">
        <p14:creationId xmlns:p14="http://schemas.microsoft.com/office/powerpoint/2010/main" val="169891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PLAY HOPSCOTCH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16832"/>
            <a:ext cx="5112568" cy="3888432"/>
          </a:xfrm>
        </p:spPr>
      </p:pic>
    </p:spTree>
    <p:extLst>
      <p:ext uri="{BB962C8B-B14F-4D97-AF65-F5344CB8AC3E}">
        <p14:creationId xmlns:p14="http://schemas.microsoft.com/office/powerpoint/2010/main" val="180367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ICE SKATING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16832"/>
            <a:ext cx="5226564" cy="4392488"/>
          </a:xfrm>
        </p:spPr>
      </p:pic>
    </p:spTree>
    <p:extLst>
      <p:ext uri="{BB962C8B-B14F-4D97-AF65-F5344CB8AC3E}">
        <p14:creationId xmlns:p14="http://schemas.microsoft.com/office/powerpoint/2010/main" val="33672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RIDE A BIKE   /    CYCLE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5976664" cy="4536504"/>
          </a:xfrm>
        </p:spPr>
      </p:pic>
    </p:spTree>
    <p:extLst>
      <p:ext uri="{BB962C8B-B14F-4D97-AF65-F5344CB8AC3E}">
        <p14:creationId xmlns:p14="http://schemas.microsoft.com/office/powerpoint/2010/main" val="3644434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ORIGAMI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5760640" cy="4885853"/>
          </a:xfrm>
        </p:spPr>
      </p:pic>
    </p:spTree>
    <p:extLst>
      <p:ext uri="{BB962C8B-B14F-4D97-AF65-F5344CB8AC3E}">
        <p14:creationId xmlns:p14="http://schemas.microsoft.com/office/powerpoint/2010/main" val="383122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COLLECT STAMPS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208912" cy="4608512"/>
          </a:xfrm>
        </p:spPr>
      </p:pic>
    </p:spTree>
    <p:extLst>
      <p:ext uri="{BB962C8B-B14F-4D97-AF65-F5344CB8AC3E}">
        <p14:creationId xmlns:p14="http://schemas.microsoft.com/office/powerpoint/2010/main" val="406972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58</Words>
  <Application>Microsoft Office PowerPoint</Application>
  <PresentationFormat>Ekran Gösterisi (4:3)</PresentationFormat>
  <Paragraphs>25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HOBBIES</vt:lpstr>
      <vt:lpstr>CLIMB A MOUNTAIN</vt:lpstr>
      <vt:lpstr>PLAY DODGEBALL</vt:lpstr>
      <vt:lpstr>DRAW PICTURES</vt:lpstr>
      <vt:lpstr>PLAY HOPSCOTCH</vt:lpstr>
      <vt:lpstr>ICE SKATING</vt:lpstr>
      <vt:lpstr>RIDE A BIKE   /    CYCLE</vt:lpstr>
      <vt:lpstr>ORIGAMI</vt:lpstr>
      <vt:lpstr>COLLECT STAMPS</vt:lpstr>
      <vt:lpstr>CHINESE WHISPERS</vt:lpstr>
      <vt:lpstr>HIDE AND SEEK</vt:lpstr>
      <vt:lpstr>SKIP A ROPE</vt:lpstr>
      <vt:lpstr>PLAY   TAG</vt:lpstr>
      <vt:lpstr>BLIND MAN’S BUFF</vt:lpstr>
      <vt:lpstr>CAMPING</vt:lpstr>
      <vt:lpstr>DO PUZZLES</vt:lpstr>
      <vt:lpstr>PLAY CHECKERS</vt:lpstr>
      <vt:lpstr>PLAY  CHESS</vt:lpstr>
      <vt:lpstr>FISHING</vt:lpstr>
      <vt:lpstr>KNITTING</vt:lpstr>
      <vt:lpstr>ONLINE GAMES</vt:lpstr>
      <vt:lpstr>RIDE A HORSE</vt:lpstr>
      <vt:lpstr>SING A SONG</vt:lpstr>
      <vt:lpstr>Play football     /   play soccer</vt:lpstr>
      <vt:lpstr>Tic tac toe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Yılmaz&amp;Cemile</dc:creator>
  <cp:lastModifiedBy>Yılmaz&amp;Cemile</cp:lastModifiedBy>
  <cp:revision>5</cp:revision>
  <dcterms:created xsi:type="dcterms:W3CDTF">2015-11-28T18:18:12Z</dcterms:created>
  <dcterms:modified xsi:type="dcterms:W3CDTF">2015-11-28T22:08:19Z</dcterms:modified>
</cp:coreProperties>
</file>