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1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0A8A-E30F-4CED-AD7E-3AE4913A185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369-38E8-4AD9-AB97-E27F26ED35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0A8A-E30F-4CED-AD7E-3AE4913A185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369-38E8-4AD9-AB97-E27F26ED35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0A8A-E30F-4CED-AD7E-3AE4913A185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369-38E8-4AD9-AB97-E27F26ED35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0A8A-E30F-4CED-AD7E-3AE4913A185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369-38E8-4AD9-AB97-E27F26ED35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0A8A-E30F-4CED-AD7E-3AE4913A185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369-38E8-4AD9-AB97-E27F26ED35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0A8A-E30F-4CED-AD7E-3AE4913A185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369-38E8-4AD9-AB97-E27F26ED35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0A8A-E30F-4CED-AD7E-3AE4913A185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369-38E8-4AD9-AB97-E27F26ED35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0A8A-E30F-4CED-AD7E-3AE4913A185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369-38E8-4AD9-AB97-E27F26ED35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0A8A-E30F-4CED-AD7E-3AE4913A185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369-38E8-4AD9-AB97-E27F26ED35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0A8A-E30F-4CED-AD7E-3AE4913A185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369-38E8-4AD9-AB97-E27F26ED35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0A8A-E30F-4CED-AD7E-3AE4913A185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B369-38E8-4AD9-AB97-E27F26ED35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0A8A-E30F-4CED-AD7E-3AE4913A1853}" type="datetimeFigureOut">
              <a:rPr lang="tr-TR" smtClean="0"/>
              <a:t>25.10.2015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CB369-38E8-4AD9-AB97-E27F26ED3503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PLACES IN MY TOWN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5602" name="Picture 2" descr="C:\Users\serdar\Desktop\MIDDLE SCHOOL ENGLISH\5\UNIT 2\tow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886691" cy="4929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3554" name="Picture 2" descr="C:\Users\serdar\Desktop\PLACES CLİPARTS\hospi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922713" cy="3962400"/>
          </a:xfrm>
          <a:prstGeom prst="rect">
            <a:avLst/>
          </a:prstGeom>
          <a:noFill/>
        </p:spPr>
      </p:pic>
      <p:pic>
        <p:nvPicPr>
          <p:cNvPr id="23555" name="Picture 3" descr="C:\Users\serdar\Desktop\PLACES CLİPARTS\hospital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4286280" cy="3286148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571736" y="4643446"/>
            <a:ext cx="42530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HOSPITAL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 descr="C:\Users\serdar\Desktop\PLACES CLİPARTS\clipart-libr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4059864" cy="2857520"/>
          </a:xfrm>
          <a:prstGeom prst="rect">
            <a:avLst/>
          </a:prstGeom>
          <a:noFill/>
        </p:spPr>
      </p:pic>
      <p:pic>
        <p:nvPicPr>
          <p:cNvPr id="8195" name="Picture 3" descr="C:\Users\serdar\Desktop\PLACES CLİPARTS\library-clipart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8625" y="714356"/>
            <a:ext cx="4905375" cy="28575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786050" y="4357694"/>
            <a:ext cx="3533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LIBRARY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 descr="C:\Users\serdar\Desktop\PLACES CLİPARTS\mosq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4762500" cy="47625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214546" y="4857760"/>
            <a:ext cx="3735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MOSQUE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serdar\Desktop\PLACES CLİPARTS\Museum-Clipart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5071341" cy="2928958"/>
          </a:xfrm>
          <a:prstGeom prst="rect">
            <a:avLst/>
          </a:prstGeom>
          <a:noFill/>
        </p:spPr>
      </p:pic>
      <p:pic>
        <p:nvPicPr>
          <p:cNvPr id="10243" name="Picture 3" descr="C:\Users\serdar\Desktop\PLACES CLİPARTS\kids-museum-240079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714356"/>
            <a:ext cx="3962400" cy="3444875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285984" y="4714884"/>
            <a:ext cx="36936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MUSEUM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serdar\Desktop\PLACES CLİPARTS\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5929353" cy="4233215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357554" y="4643446"/>
            <a:ext cx="2119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PARK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1" name="Picture 3" descr="C:\Users\serdar\Desktop\PLACES CLİPARTS\pharmac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858048" cy="504858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428860" y="5429264"/>
            <a:ext cx="4418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PHARMACY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serdar\Desktop\PLACES CLİPARTS\police s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00042"/>
            <a:ext cx="5572164" cy="4928269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357290" y="5572140"/>
            <a:ext cx="7168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POLICE STATION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serdar\Desktop\PLACES CLİPARTS\po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292783" cy="45259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286116" y="4857760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POOL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serdar\Desktop\PLACES CLİPARTS\post offi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6187716" cy="412514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928794" y="4500570"/>
            <a:ext cx="5535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POST OFFICE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serdar\Desktop\PLACES CLİPARTS\restar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2632355" cy="2928958"/>
          </a:xfrm>
          <a:prstGeom prst="rect">
            <a:avLst/>
          </a:prstGeom>
          <a:noFill/>
        </p:spPr>
      </p:pic>
      <p:pic>
        <p:nvPicPr>
          <p:cNvPr id="16387" name="Picture 3" descr="C:\Users\serdar\Desktop\PLACES CLİPARTS\restaur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14290"/>
            <a:ext cx="5439442" cy="428628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714480" y="5000636"/>
            <a:ext cx="5519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RESTAURANT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serdar\Desktop\PLACES CLİPARTS\B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846320" cy="522325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214678" y="5500702"/>
            <a:ext cx="2316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BANK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serdar\Desktop\PLACES CLİPARTS\school-build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5132535" cy="45259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928926" y="4929198"/>
            <a:ext cx="3437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SCHOOL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serdar\Desktop\PLACES CLİPARTS\stree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4335024" cy="45259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928926" y="4929198"/>
            <a:ext cx="3243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STREET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serdar\Desktop\PLACES CLİPARTS\supermarket-mania-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096000" cy="4572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571604" y="4929198"/>
            <a:ext cx="5889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SUPERMARKET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483" name="Picture 3" descr="C:\Users\serdar\Desktop\PLACES CLİPARTS\toy-sho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4739746" cy="4572032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143108" y="5072074"/>
            <a:ext cx="4305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TOY SHOP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Users\serdar\Desktop\PLACES CLİPARTS\zo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224939" cy="457203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357554" y="5072074"/>
            <a:ext cx="1946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ZOO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4578" name="Picture 2" descr="C:\Users\serdar\Downloads\animated-thank-you-image-002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311329" cy="278608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643174" y="4500570"/>
            <a:ext cx="62007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MEHİBE ŞENEL</a:t>
            </a:r>
          </a:p>
          <a:p>
            <a:pPr algn="ctr"/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ELT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serdar\Desktop\PLACES CLİPARTS\bake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525963" cy="4525963"/>
          </a:xfrm>
          <a:prstGeom prst="rect">
            <a:avLst/>
          </a:prstGeom>
          <a:noFill/>
        </p:spPr>
      </p:pic>
      <p:pic>
        <p:nvPicPr>
          <p:cNvPr id="2051" name="Picture 3" descr="C:\Users\serdar\Desktop\PLACES CLİPARTS\bakery-shop-165063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605" y="2462111"/>
            <a:ext cx="4595395" cy="4395889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072066" y="1357298"/>
            <a:ext cx="3156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BAKERY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serdar\Desktop\PLACES CLİPARTS\BARB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652574" cy="418549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214678" y="4786322"/>
            <a:ext cx="31678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BARBER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serdar\Desktop\PLACES CLİPARTS\booksh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072098" cy="5295177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500298" y="5500702"/>
            <a:ext cx="4507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BOOKSHOP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serdar\Desktop\PLACES CLİPARTS\bus stop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7200950" cy="450059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643174" y="5000636"/>
            <a:ext cx="41985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BUS STOP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serdar\Desktop\PLACES CLİPARTS\caf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641782" cy="45259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571868" y="5000636"/>
            <a:ext cx="2170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CAFE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serdar\Desktop\PLACES CLİPARTS\cinem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128804" cy="4525963"/>
          </a:xfrm>
          <a:prstGeom prst="rect">
            <a:avLst/>
          </a:prstGeom>
          <a:noFill/>
        </p:spPr>
      </p:pic>
      <p:pic>
        <p:nvPicPr>
          <p:cNvPr id="7171" name="Picture 3" descr="C:\Users\serdar\Desktop\PLACES CLİPARTS\cinema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492" y="0"/>
            <a:ext cx="4508508" cy="463127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857488" y="4929198"/>
            <a:ext cx="3405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CINEMA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Users\serdar\Desktop\PLACES CLİPARTS\concert ha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119277" cy="4866865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357290" y="5214950"/>
            <a:ext cx="6218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  <a:latin typeface="Comic Sans MS" pitchFamily="66" charset="0"/>
              </a:rPr>
              <a:t>CONCERT HALL</a:t>
            </a:r>
            <a:endParaRPr lang="tr-TR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35</Words>
  <Application>Microsoft Office PowerPoint</Application>
  <PresentationFormat>Ekran Gösterisi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PLACES IN MY TOWN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serdar</dc:creator>
  <cp:lastModifiedBy>serdar</cp:lastModifiedBy>
  <cp:revision>29</cp:revision>
  <dcterms:created xsi:type="dcterms:W3CDTF">2015-10-25T15:59:29Z</dcterms:created>
  <dcterms:modified xsi:type="dcterms:W3CDTF">2015-10-25T17:35:45Z</dcterms:modified>
</cp:coreProperties>
</file>