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9" r:id="rId11"/>
    <p:sldId id="268" r:id="rId12"/>
    <p:sldId id="272" r:id="rId13"/>
    <p:sldId id="271" r:id="rId14"/>
    <p:sldId id="270" r:id="rId15"/>
    <p:sldId id="277" r:id="rId16"/>
    <p:sldId id="276" r:id="rId17"/>
    <p:sldId id="275" r:id="rId18"/>
    <p:sldId id="274" r:id="rId19"/>
    <p:sldId id="273" r:id="rId20"/>
    <p:sldId id="284" r:id="rId21"/>
    <p:sldId id="283" r:id="rId22"/>
    <p:sldId id="282" r:id="rId23"/>
    <p:sldId id="281" r:id="rId24"/>
    <p:sldId id="280" r:id="rId25"/>
    <p:sldId id="279" r:id="rId26"/>
    <p:sldId id="278" r:id="rId27"/>
    <p:sldId id="286" r:id="rId28"/>
    <p:sldId id="288" r:id="rId29"/>
    <p:sldId id="287" r:id="rId30"/>
    <p:sldId id="290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met değerli" initials="md" lastIdx="1" clrIdx="0">
    <p:extLst>
      <p:ext uri="{19B8F6BF-5375-455C-9EA6-DF929625EA0E}">
        <p15:presenceInfo xmlns:p15="http://schemas.microsoft.com/office/powerpoint/2012/main" userId="850dac70b5407c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15T21:28:11.4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88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46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73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83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7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94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31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51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84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" name="push.wav"/>
          </p:stSnd>
        </p:sndAc>
      </p:transition>
    </mc:Choice>
    <mc:Fallback xmlns="">
      <p:transition spd="slow" advClick="0" advTm="1000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943D-8D28-45AA-A3BE-13764D93B427}" type="datetimeFigureOut">
              <a:rPr lang="tr-TR" smtClean="0"/>
              <a:t>15.01.2016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C5F4-7E19-4333-A005-C932F0F4DA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62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13" name="push.wav"/>
          </p:stSnd>
        </p:sndAc>
      </p:transition>
    </mc:Choice>
    <mc:Fallback xmlns="">
      <p:transition spd="slow" advClick="0" advTm="1000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36" y="1111971"/>
            <a:ext cx="7808686" cy="1170929"/>
          </a:xfrm>
          <a:prstGeom prst="rect">
            <a:avLst/>
          </a:prstGeom>
          <a:effectLst>
            <a:glow rad="5588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011" y="3884520"/>
            <a:ext cx="6507621" cy="1489306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effectLst>
            <a:glow rad="596900">
              <a:schemeClr val="accent1">
                <a:alpha val="40000"/>
              </a:schemeClr>
            </a:glow>
            <a:softEdge rad="4572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9355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1876425"/>
            <a:ext cx="2495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833562"/>
            <a:ext cx="2362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843087"/>
            <a:ext cx="23431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1881187"/>
            <a:ext cx="2400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12" y="1866900"/>
            <a:ext cx="2162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1890712"/>
            <a:ext cx="14859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862137"/>
            <a:ext cx="23812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1866900"/>
            <a:ext cx="1943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7" y="1876425"/>
            <a:ext cx="15716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871662"/>
            <a:ext cx="1905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9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84" y="436098"/>
            <a:ext cx="3997234" cy="5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885950"/>
            <a:ext cx="1905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1890712"/>
            <a:ext cx="22288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1914525"/>
            <a:ext cx="22193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1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17" y="1509395"/>
            <a:ext cx="2600325" cy="24574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29" y="4258310"/>
            <a:ext cx="2247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5" name="push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1928812"/>
            <a:ext cx="1466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2" y="1838325"/>
            <a:ext cx="18573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" y="-1951"/>
            <a:ext cx="1499446" cy="17438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98" y="47427"/>
            <a:ext cx="1658097" cy="17419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635" y="18074"/>
            <a:ext cx="1378479" cy="17038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854" y="29232"/>
            <a:ext cx="1871203" cy="16815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057" y="-33135"/>
            <a:ext cx="1332133" cy="17438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899" y="32754"/>
            <a:ext cx="1080721" cy="17419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331" y="1789367"/>
            <a:ext cx="1363855" cy="218113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912" y="1880112"/>
            <a:ext cx="1615983" cy="207953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7473" y="1881369"/>
            <a:ext cx="2024584" cy="194890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6624" y="1780040"/>
            <a:ext cx="1370850" cy="192086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575" y="1923044"/>
            <a:ext cx="1412484" cy="212429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2058" y="1811782"/>
            <a:ext cx="1330842" cy="20532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4798" y="4114870"/>
            <a:ext cx="1524648" cy="194591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6486" y="4177099"/>
            <a:ext cx="1450987" cy="182145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837" y="4368801"/>
            <a:ext cx="1273769" cy="180555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7473" y="4177099"/>
            <a:ext cx="1763327" cy="182145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0308" y="4047341"/>
            <a:ext cx="1262244" cy="186547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9053" y="3966068"/>
            <a:ext cx="1396262" cy="199334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15186" y="-1951"/>
            <a:ext cx="1406226" cy="170688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42552" y="1893603"/>
            <a:ext cx="1352300" cy="192443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30774" y="4034052"/>
            <a:ext cx="1290638" cy="185737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74286" y="-33135"/>
            <a:ext cx="1350657" cy="173469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42977" y="1923043"/>
            <a:ext cx="1028109" cy="1907231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21412" y="3970870"/>
            <a:ext cx="1361728" cy="19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27" name="push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900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0057"/>
            <a:ext cx="12192000" cy="6096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r="21309"/>
          <a:stretch/>
        </p:blipFill>
        <p:spPr>
          <a:xfrm>
            <a:off x="0" y="2699657"/>
            <a:ext cx="9593943" cy="14804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/>
          <a:srcRect t="5587" r="20714"/>
          <a:stretch/>
        </p:blipFill>
        <p:spPr>
          <a:xfrm>
            <a:off x="0" y="4107543"/>
            <a:ext cx="9666514" cy="53956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7111"/>
            <a:ext cx="12133263" cy="134370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10163"/>
            <a:ext cx="1212373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9" name="push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900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r="21309"/>
          <a:stretch/>
        </p:blipFill>
        <p:spPr>
          <a:xfrm>
            <a:off x="0" y="2699657"/>
            <a:ext cx="9593943" cy="148045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126" y="4675414"/>
            <a:ext cx="12133263" cy="134370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2090057"/>
            <a:ext cx="2324100" cy="6000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346" y="2090057"/>
            <a:ext cx="2333625" cy="5715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446" y="2061482"/>
            <a:ext cx="2314121" cy="523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1071" y="2090057"/>
            <a:ext cx="2333625" cy="5429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447" y="2118632"/>
            <a:ext cx="2333625" cy="5810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2377"/>
            <a:ext cx="2305050" cy="5715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6196" y="4188278"/>
            <a:ext cx="2362200" cy="54292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9542" y="4175442"/>
            <a:ext cx="2314575" cy="54292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84117" y="4182336"/>
            <a:ext cx="2295525" cy="5619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2385" y="6151698"/>
            <a:ext cx="2276475" cy="5238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6755" y="6127885"/>
            <a:ext cx="2276475" cy="5715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5895" y="6108109"/>
            <a:ext cx="2295525" cy="5715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7922" y="6079534"/>
            <a:ext cx="2295525" cy="62865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26112" y="6079534"/>
            <a:ext cx="2286000" cy="581025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79718" y="2190534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625375" y="2179047"/>
            <a:ext cx="201022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4991203" y="2182075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7378804" y="2197638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9809947" y="2197638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101145" y="4271499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2463346" y="4275565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4894038" y="4273311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7339244" y="4271499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49874" y="6228969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2406196" y="6251322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4834114" y="6209193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7406141" y="6251322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9827425" y="6182824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366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20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75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250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310"/>
            <a:ext cx="12192000" cy="24765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2741930"/>
            <a:ext cx="12182475" cy="4953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3237230"/>
            <a:ext cx="12182475" cy="2428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" y="5810250"/>
            <a:ext cx="12144375" cy="59055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05693" y="2812594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3371" y="2786323"/>
            <a:ext cx="201022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029199" y="2789351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416800" y="2804914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9847943" y="2804914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32228" y="5920859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594429" y="5924925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025121" y="5922671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7470327" y="5920859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9930047" y="5924925"/>
            <a:ext cx="211908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44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75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5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6" y="566057"/>
            <a:ext cx="3410857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PREPARED BY</a:t>
            </a:r>
            <a:endParaRPr lang="tr-TR" sz="6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7713" y="1840139"/>
            <a:ext cx="11136087" cy="284797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MEHMET DEGERLI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AN ENGLISH TEACHER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 KASTAMONU (DADAY)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AT THE IMAM HATIP HIGH SCHOOL</a:t>
            </a:r>
            <a:endParaRPr lang="tr-TR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9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 xmlns="">
      <p:transition spd="slow" advClick="0" advTm="1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0455" r="10909"/>
          <a:stretch/>
        </p:blipFill>
        <p:spPr>
          <a:xfrm>
            <a:off x="4630057" y="232229"/>
            <a:ext cx="2510972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16" y="493486"/>
            <a:ext cx="3468914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29" y="1190171"/>
            <a:ext cx="3294743" cy="42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4" y="1524001"/>
            <a:ext cx="2595245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7" y="1928812"/>
            <a:ext cx="2333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1905000"/>
            <a:ext cx="2314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1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fracture"/>
        <p:sndAc>
          <p:stSnd>
            <p:snd r:embed="rId2" name="push.wav"/>
          </p:stSnd>
        </p:sndAc>
      </p:transition>
    </mc:Choice>
    <mc:Fallback xmlns="">
      <p:transition spd="slow" advClick="0" advTm="1000">
        <p:fade/>
        <p:sndAc>
          <p:stSnd>
            <p:snd r:embed="rId4" name="push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18</Words>
  <Application>Microsoft Office PowerPoint</Application>
  <PresentationFormat>Geniş ekran</PresentationFormat>
  <Paragraphs>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değerli</dc:creator>
  <cp:lastModifiedBy>mehmet değerli</cp:lastModifiedBy>
  <cp:revision>12</cp:revision>
  <dcterms:created xsi:type="dcterms:W3CDTF">2016-01-15T17:11:01Z</dcterms:created>
  <dcterms:modified xsi:type="dcterms:W3CDTF">2016-01-15T20:27:50Z</dcterms:modified>
</cp:coreProperties>
</file>