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58" r:id="rId7"/>
    <p:sldId id="261" r:id="rId8"/>
    <p:sldId id="269" r:id="rId9"/>
    <p:sldId id="262" r:id="rId10"/>
    <p:sldId id="263" r:id="rId11"/>
    <p:sldId id="268" r:id="rId12"/>
    <p:sldId id="264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0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3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09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71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09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5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26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84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4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49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6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C7D0-C069-4B24-B44C-D07774A45C13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6F51-BA03-435F-B815-A435A200C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8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5400" y="893618"/>
            <a:ext cx="9144000" cy="1182399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FAIR</a:t>
            </a:r>
            <a:endParaRPr lang="tr-TR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 UNIT 5</a:t>
            </a:r>
            <a:endParaRPr lang="tr-TR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0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CANDY STALL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ontrabandevents.com/cmspages/getfile.aspx?guid=17ca2e01-7f3a-4764-8576-20d955b6b190&amp;width=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5" y="868939"/>
            <a:ext cx="7107382" cy="31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1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 STALL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ookiesweet99.files.wordpress.com/2011/02/carnival-toy-st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1205345"/>
            <a:ext cx="7377545" cy="2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6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SHOOT THE DUCK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cdn.arstechnica.net/wp-content/uploads/2009/02/DuckSho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1" y="632402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8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JUMPING CASTLE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jozikids.co.za/uploadimages/ace-jumping-castles-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26" y="514349"/>
            <a:ext cx="5715000" cy="3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3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 CUP RIDE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fscomps.fotosearch.com/compc/UNN/UNN774/u10787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01" y="259773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3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1607126" y="3512127"/>
            <a:ext cx="9144000" cy="561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MEHMET DEGERLI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9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405745"/>
            <a:ext cx="9144000" cy="1018310"/>
          </a:xfrm>
        </p:spPr>
        <p:txBody>
          <a:bodyPr>
            <a:normAutofit lnSpcReduction="10000"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GHOST  TRAIN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ia.giphy.com/media/IZIaXEcnICLLO/giphy-facebook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6876"/>
            <a:ext cx="8970817" cy="31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8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405745"/>
            <a:ext cx="9144000" cy="1018310"/>
          </a:xfrm>
        </p:spPr>
        <p:txBody>
          <a:bodyPr>
            <a:normAutofit lnSpcReduction="10000"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ROLLER COASTER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ages.clipartpanda.com/roller-coaster-clipart-rollerco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3575"/>
            <a:ext cx="6858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2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405745"/>
            <a:ext cx="9144000" cy="1018310"/>
          </a:xfrm>
        </p:spPr>
        <p:txBody>
          <a:bodyPr>
            <a:normAutofit lnSpcReduction="10000"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BUMPER CARS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ages.clipartpanda.com/bumper-clipart-bumper-car-ride-896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2" y="599208"/>
            <a:ext cx="3810000" cy="33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umbs.dreamstime.com/z/boy-driving-bumper-car-illustration-white-background-33073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0491"/>
            <a:ext cx="3917661" cy="306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5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 GO ROUND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.istockimg.com/file_thumbview_approve/16384811/2/stock-illustration-16384811-merry-go-round-amusement-park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99" y="486930"/>
            <a:ext cx="580765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9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eviews.123rf.com/images/yuyuyi/yuyuyi1210/yuyuyi121000035/15821771-carousel--Stock-Vector-carousel-fair-play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34" y="540329"/>
            <a:ext cx="7864331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1524000" y="4405745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CAROUSEL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7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WHEEL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comps.canstockphoto.com/can-stock-photo_csp6850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8764"/>
            <a:ext cx="6089073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1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FERRIS WHELL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clipartlord.com/wp-content/uploads/2014/05/ferris-whee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2" y="540327"/>
            <a:ext cx="6494607" cy="32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0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921326" y="4260272"/>
            <a:ext cx="9144000" cy="1018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DART GAME</a:t>
            </a:r>
            <a:endParaRPr lang="tr-TR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butlersheetmetal.com/tinbasherblog/wp-content/uploads/2009/06/dart-ball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8264"/>
            <a:ext cx="741910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2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39</Words>
  <Application>Microsoft Office PowerPoint</Application>
  <PresentationFormat>Geniş ekran</PresentationFormat>
  <Paragraphs>16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Teması</vt:lpstr>
      <vt:lpstr>AT THE FAIR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FAIR</dc:title>
  <dc:creator>mehmet değerli</dc:creator>
  <cp:lastModifiedBy>mehmet değerli</cp:lastModifiedBy>
  <cp:revision>5</cp:revision>
  <dcterms:created xsi:type="dcterms:W3CDTF">2016-01-01T22:07:21Z</dcterms:created>
  <dcterms:modified xsi:type="dcterms:W3CDTF">2016-01-02T04:50:30Z</dcterms:modified>
</cp:coreProperties>
</file>