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53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25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73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79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6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0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19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2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2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34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033E-E8A0-44D0-B304-9B02C7954122}" type="datetimeFigureOut">
              <a:rPr lang="tr-TR" smtClean="0"/>
              <a:t>2.01.2016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8A13-E153-4242-97B3-1E2D59AAE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9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GRADE 6</a:t>
            </a:r>
            <a:endParaRPr lang="tr-TR" sz="9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4818" y="2306781"/>
            <a:ext cx="7017327" cy="1059874"/>
          </a:xfrm>
        </p:spPr>
        <p:txBody>
          <a:bodyPr>
            <a:noAutofit/>
          </a:bodyPr>
          <a:lstStyle/>
          <a:p>
            <a:pPr algn="ctr"/>
            <a:r>
              <a:rPr lang="tr-TR" sz="7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EMOTIONS</a:t>
            </a:r>
            <a:endParaRPr lang="tr-TR" sz="7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48546" y="3581257"/>
            <a:ext cx="5382490" cy="1655762"/>
          </a:xfrm>
        </p:spPr>
        <p:txBody>
          <a:bodyPr>
            <a:normAutofit fontScale="85000" lnSpcReduction="10000"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EXCİTED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://comps.canstockphoto.com/can-stock-photo_csp63416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b="5285"/>
          <a:stretch/>
        </p:blipFill>
        <p:spPr bwMode="auto">
          <a:xfrm>
            <a:off x="404957" y="114157"/>
            <a:ext cx="3543589" cy="60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.graphicsfactory.com/clip-art/image_files/image/7/1352487-3175-Happy-Businessman-Running-With-Dollar-In-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77838"/>
            <a:ext cx="2021030" cy="50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omps.gograph.com/excited-kids_gg613603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0" y="477838"/>
            <a:ext cx="3072246" cy="25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79614" y="3751118"/>
            <a:ext cx="5382490" cy="1655762"/>
          </a:xfrm>
        </p:spPr>
        <p:txBody>
          <a:bodyPr>
            <a:normAutofit fontScale="92500"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SCARED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images.clipartpanda.com/rattlesnake-clipart-Teenager_Afraid_Rattlesnake_Royalty_Free_Clipart_Picture_090402-061918-032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" y="893618"/>
            <a:ext cx="32942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olourbox.com/preview/6977983-scared-cartoon-chi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8" y="415636"/>
            <a:ext cx="22652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isneyclips.com/imagesnewb6/imageslwrakr01/august31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70" y="415636"/>
            <a:ext cx="2005734" cy="28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2410" y="3751118"/>
            <a:ext cx="7159049" cy="1922318"/>
          </a:xfrm>
        </p:spPr>
        <p:txBody>
          <a:bodyPr>
            <a:normAutofit fontScale="85000" lnSpcReduction="10000"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SURPRISED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youoffendmeyouoffendmyfamily.com/wordpress/wp-content/uploads/2011/11/surprised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4" y="869373"/>
            <a:ext cx="25146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ache2.asset-cache.net/xc/470797555.jpg?v=2&amp;c=IWSAsset&amp;k=2&amp;d=cIjJT4rHu0zkKpY6_vcdQ0cNEJXt6xNfN7l2wCALE9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31" y="3751118"/>
            <a:ext cx="2171988" cy="27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dn.xl.thumbs.canstockphoto.com/canstock184472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4" y="869373"/>
            <a:ext cx="3127951" cy="20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3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2410" y="3751118"/>
            <a:ext cx="7159049" cy="1922318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TIRED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://worldartsme.com/images/tired-girl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2" y="0"/>
            <a:ext cx="2914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lipartbest.com/cliparts/aTe/obg/aTeobgXA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60" y="453867"/>
            <a:ext cx="2665414" cy="53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biegologia.pl/wp-content/uploads/2014/01/gym-teach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21" y="1136138"/>
            <a:ext cx="5462038" cy="19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7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HAPPY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MCj042384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5" y="1021701"/>
            <a:ext cx="3886200" cy="23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utecliparts.com/wp-content/uploads/2015/08/Happy-Smile-Actuality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6" y="1039091"/>
            <a:ext cx="3449780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EMBARRASSED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comps.canstockphoto.com/can-stock-photo_csp149304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2"/>
          <a:stretch/>
        </p:blipFill>
        <p:spPr bwMode="auto">
          <a:xfrm>
            <a:off x="6677889" y="522720"/>
            <a:ext cx="3719946" cy="24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mps.canstockphoto.com/can-stock-photo_csp130399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"/>
          <a:stretch/>
        </p:blipFill>
        <p:spPr bwMode="auto">
          <a:xfrm>
            <a:off x="1880465" y="605847"/>
            <a:ext cx="3252644" cy="23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SAD/UPSET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geekgyd.com/wp-content/uploads/2015/04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7" y="384464"/>
            <a:ext cx="3906980" cy="2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BdT/rRk/BdTrRkji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67" y="207818"/>
            <a:ext cx="3959225" cy="28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5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HUNGRY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6" descr="D:\Documents and Settings\U2426893\Local Settings\Temporary Internet Files\Content.IE5\FL9U1L2H\MCj042808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5" y="585066"/>
            <a:ext cx="3678382" cy="265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3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CONFUSED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7" descr="D:\Documents and Settings\U2426893\Local Settings\Temporary Internet Files\Content.IE5\5ST4X1ZV\MCj043440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31" y="810491"/>
            <a:ext cx="3259570" cy="21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1.bp.blogspot.com/-bexYq9khvDY/Uutleb070UI/AAAAAAAAHUk/fW1-nrLQhGY/s1600/fiver-confused-graphi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29" y="393158"/>
            <a:ext cx="4215533" cy="30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6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HOT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8" descr="D:\Documents and Settings\U2426893\Local Settings\Temporary Internet Files\Content.IE5\YX24AOHL\MCj0424484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604262"/>
            <a:ext cx="4073236" cy="24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images.clipartpanda.com/hot-clip-art-royalty-free-hot-clipart-illustration-437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72" y="185018"/>
            <a:ext cx="3532910" cy="60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7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cliparts.co/cliparts/qTB/XB4/qTBXB4p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" y="185018"/>
            <a:ext cx="3179617" cy="71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RTm9i-gSPyL2TpeXmGttx3RUoTBJZsQhksVoZ2-cG088oYfyv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93" y="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s.clipartpanda.com/cold-clip-art-0511-0810-2705-1158_Freezing_Man_Ice_Fishing_clipart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865620"/>
            <a:ext cx="3333750" cy="54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age.shutterstock.com/z/stock-vector-weather-icon-clipart-freezing-cold-thermometer-illustration-549232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5"/>
          <a:stretch/>
        </p:blipFill>
        <p:spPr bwMode="auto">
          <a:xfrm>
            <a:off x="7027556" y="895350"/>
            <a:ext cx="1412459" cy="21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5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890" y="3581257"/>
            <a:ext cx="9144000" cy="1655762"/>
          </a:xfrm>
        </p:spPr>
        <p:txBody>
          <a:bodyPr>
            <a:normAutofit/>
          </a:bodyPr>
          <a:lstStyle/>
          <a:p>
            <a:r>
              <a:rPr lang="tr-TR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ANGRY</a:t>
            </a:r>
            <a:endParaRPr lang="tr-TR" sz="9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www.clipartbest.com/cliparts/dTr/b7g/dTrb7gnT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0" y="-890588"/>
            <a:ext cx="298248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4.googleusercontent.com/-1mZLH5nUyxo/AAAAAAAAAAI/AAAAAAAAADY/Jql_nKO9lug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90" y="-890588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orldartsme.com/images/angry-people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90" y="2681287"/>
            <a:ext cx="2837007" cy="32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orldartsme.com/images/angry-people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1" y="2742263"/>
            <a:ext cx="254606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4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</Words>
  <Application>Microsoft Office PowerPoint</Application>
  <PresentationFormat>Geniş ekran</PresentationFormat>
  <Paragraphs>14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Teması</vt:lpstr>
      <vt:lpstr>GRADE 6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değerli</dc:creator>
  <cp:lastModifiedBy>mehmet değerli</cp:lastModifiedBy>
  <cp:revision>4</cp:revision>
  <dcterms:created xsi:type="dcterms:W3CDTF">2016-01-02T07:22:08Z</dcterms:created>
  <dcterms:modified xsi:type="dcterms:W3CDTF">2016-01-02T07:41:45Z</dcterms:modified>
</cp:coreProperties>
</file>