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4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9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33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71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56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57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13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79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0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22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07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63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06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20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56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0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1F6CC2E-F142-4574-9F5D-1129B5A6C49C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E0A5F8-6E1D-4605-9494-0124FABDA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133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961957"/>
            <a:ext cx="11672887" cy="1325563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       MERKEZİ ORTAK SINAVI                  </a:t>
            </a:r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……2.ÖRNEK SORULARI…….</a:t>
            </a:r>
            <a:b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            </a:t>
            </a:r>
            <a:endParaRPr lang="tr-TR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85738" y="1303337"/>
            <a:ext cx="10991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6.SINIF İNGİLİZCE </a:t>
            </a:r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1.DÖNEM </a:t>
            </a:r>
            <a:endParaRPr lang="tr-TR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0635"/>
            <a:ext cx="3276600" cy="232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99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000125"/>
            <a:ext cx="79438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4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1200150"/>
            <a:ext cx="8529638" cy="52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4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85838"/>
            <a:ext cx="8329612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0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9" y="1528763"/>
            <a:ext cx="8786812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7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185862"/>
            <a:ext cx="9144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8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85762"/>
            <a:ext cx="9144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7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85888"/>
            <a:ext cx="8729663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8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328738"/>
            <a:ext cx="9086850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8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9" y="928688"/>
            <a:ext cx="8358186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4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52638"/>
            <a:ext cx="800099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6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content.fbtz1-4.fna.fbcdn.net/v/t1.0-9/75522005_10213259596999108_6662651288745934848_n.jpg?_nc_cat=106&amp;_nc_oc=AQmtZoa0-MG8fdsHiq6194Ukt1aS5bV1SpR4ZtTu1TVxWI3HrpEDv38d5m0Y2HvMhBE&amp;_nc_ht=scontent.fbtz1-4.fna&amp;oh=6ee3a32cbadad2cc65abb61d4468afc7&amp;oe=5E1D95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https://scontent.fbtz1-4.fna.fbcdn.net/v/t1.0-9/75522005_10213259596999108_6662651288745934848_n.jpg?_nc_cat=106&amp;_nc_oc=AQmtZoa0-MG8fdsHiq6194Ukt1aS5bV1SpR4ZtTu1TVxWI3HrpEDv38d5m0Y2HvMhBE&amp;_nc_ht=scontent.fbtz1-4.fna&amp;oh=6ee3a32cbadad2cc65abb61d4468afc7&amp;oe=5E1D95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357312"/>
            <a:ext cx="9144000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6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1171575"/>
            <a:ext cx="9001125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0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495425"/>
            <a:ext cx="86296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6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700088"/>
            <a:ext cx="8201025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8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2" y="1200150"/>
            <a:ext cx="9625318" cy="50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0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8738"/>
            <a:ext cx="8286750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20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828675"/>
            <a:ext cx="88582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37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928688"/>
            <a:ext cx="8758237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07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957263"/>
            <a:ext cx="8329613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70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414463"/>
            <a:ext cx="9072562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3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257300"/>
            <a:ext cx="8743949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2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8763"/>
            <a:ext cx="8286749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3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971550"/>
            <a:ext cx="9401175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13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00163"/>
            <a:ext cx="8958263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78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4450"/>
            <a:ext cx="9429749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50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23850"/>
            <a:ext cx="8429625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86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71" y="1214438"/>
            <a:ext cx="8833183" cy="49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10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8" y="1612106"/>
            <a:ext cx="9053512" cy="4105275"/>
          </a:xfrm>
        </p:spPr>
      </p:pic>
    </p:spTree>
    <p:extLst>
      <p:ext uri="{BB962C8B-B14F-4D97-AF65-F5344CB8AC3E}">
        <p14:creationId xmlns:p14="http://schemas.microsoft.com/office/powerpoint/2010/main" val="3220067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08" y="1000125"/>
            <a:ext cx="823142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04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42913"/>
            <a:ext cx="86868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80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toğraf açıklaması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542925"/>
            <a:ext cx="9144000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12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771525"/>
            <a:ext cx="9144000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3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885825"/>
            <a:ext cx="9144000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26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071563"/>
            <a:ext cx="8947150" cy="48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41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614363"/>
            <a:ext cx="8000999" cy="56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53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content.fbtz1-5.fna.fbcdn.net/v/t1.0-9/75464169_10213276140572687_5548531927440424960_n.jpg?_nc_cat=105&amp;_nc_oc=AQl3eGE-FTK_yl-Kwu0q0RQRPN0TRk5QLDJJqJDarGfgTVeNeN4IPhqQNYtHWDMXCac&amp;_nc_ht=scontent.fbtz1-5.fna&amp;oh=ec89d2e014b937f14e7cfbb8d5fbc13e&amp;oe=5E52B1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42875"/>
            <a:ext cx="7200899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19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279525"/>
            <a:ext cx="9144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17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314450"/>
            <a:ext cx="9386887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86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5888"/>
            <a:ext cx="9569450" cy="46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36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00038"/>
            <a:ext cx="8002588" cy="63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27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000125"/>
            <a:ext cx="8886824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2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257300"/>
            <a:ext cx="84582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56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14313"/>
            <a:ext cx="76438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Görüntünün olası içeriği: yaz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4" y="4633913"/>
            <a:ext cx="9144000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4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014413"/>
            <a:ext cx="9144000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18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5850"/>
            <a:ext cx="9358312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92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385888"/>
            <a:ext cx="9801225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28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538288"/>
            <a:ext cx="7793038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21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000125"/>
            <a:ext cx="8243887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92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243013"/>
            <a:ext cx="8129587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59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örüntünün olası içeriği: bir veya daha fazla kiş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823913"/>
            <a:ext cx="8715374" cy="4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0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85838"/>
            <a:ext cx="8458200" cy="526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60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814388"/>
            <a:ext cx="7943850" cy="54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15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2" y="495300"/>
            <a:ext cx="861536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9801226" y="2586038"/>
            <a:ext cx="471488" cy="3700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8829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85863"/>
            <a:ext cx="8515350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885825"/>
            <a:ext cx="9144000" cy="56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59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otoğraf açıklaması yo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914400"/>
            <a:ext cx="80438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37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14337"/>
            <a:ext cx="7129463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861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971550"/>
            <a:ext cx="7129463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990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örüntünün olası içeriği: yaz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14425"/>
            <a:ext cx="8072437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893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etin kutusu 3"/>
          <p:cNvSpPr txBox="1">
            <a:spLocks noChangeArrowheads="1"/>
          </p:cNvSpPr>
          <p:nvPr/>
        </p:nvSpPr>
        <p:spPr bwMode="auto">
          <a:xfrm>
            <a:off x="971551" y="2854059"/>
            <a:ext cx="93535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tr-TR" sz="3600" b="1" dirty="0">
              <a:solidFill>
                <a:schemeClr val="tx1"/>
              </a:solidFill>
              <a:sym typeface="Wingdings" pitchFamily="2" charset="2"/>
            </a:endParaRPr>
          </a:p>
          <a:p>
            <a:pPr algn="l" eaLnBrk="1" hangingPunct="1"/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sym typeface="Wingdings" pitchFamily="2" charset="2"/>
              </a:rPr>
              <a:t>DİKKAT!    CEVAP ANAHTARI</a:t>
            </a:r>
          </a:p>
          <a:p>
            <a:pPr algn="l" eaLnBrk="1" hangingPunct="1"/>
            <a:r>
              <a:rPr lang="tr-T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sym typeface="Wingdings" pitchFamily="2" charset="2"/>
              </a:rPr>
              <a:t>                       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03" name="Picture 2" descr="the end but to be continued ile ilgili görsel sonuc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"/>
          <a:stretch>
            <a:fillRect/>
          </a:stretch>
        </p:blipFill>
        <p:spPr bwMode="auto">
          <a:xfrm>
            <a:off x="4369595" y="40375"/>
            <a:ext cx="5760243" cy="35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98131" y="4994674"/>
            <a:ext cx="480655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500"/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619721" y="4846351"/>
            <a:ext cx="1176337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                          </a:t>
            </a:r>
            <a:r>
              <a:rPr lang="tr-T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YOUTUBE</a:t>
            </a:r>
          </a:p>
          <a:p>
            <a:pPr eaLnBrk="1" hangingPunct="1">
              <a:spcBef>
                <a:spcPct val="50000"/>
              </a:spcBef>
            </a:pPr>
            <a:r>
              <a:rPr lang="tr-T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tr-T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NURFER TAVŞANKORU İNGİLİZCE ÖĞRETMENİ</a:t>
            </a:r>
            <a:endParaRPr lang="tr-T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41512"/>
            <a:ext cx="3338830" cy="22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şağı Ok 1"/>
          <p:cNvSpPr/>
          <p:nvPr/>
        </p:nvSpPr>
        <p:spPr>
          <a:xfrm>
            <a:off x="5300663" y="4343400"/>
            <a:ext cx="557212" cy="51435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183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örüntünün olası içeriği: yaz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8" name="Picture 4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069975"/>
            <a:ext cx="99314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örüntünün olası içeriği: 1 kiş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985837"/>
            <a:ext cx="9144000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0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örüntünün olası içeriği: yaz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" y="985837"/>
            <a:ext cx="9144000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84925"/>
      </p:ext>
    </p:extLst>
  </p:cSld>
  <p:clrMapOvr>
    <a:masterClrMapping/>
  </p:clrMapOvr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Derinlik</Template>
  <TotalTime>2</TotalTime>
  <Words>23</Words>
  <Application>Microsoft Office PowerPoint</Application>
  <PresentationFormat>Geniş ekran</PresentationFormat>
  <Paragraphs>7</Paragraphs>
  <Slides>64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9" baseType="lpstr">
      <vt:lpstr>Arial</vt:lpstr>
      <vt:lpstr>Calibri</vt:lpstr>
      <vt:lpstr>Corbel</vt:lpstr>
      <vt:lpstr>Wingdings</vt:lpstr>
      <vt:lpstr>Derinlik</vt:lpstr>
      <vt:lpstr>        MERKEZİ ORTAK SINAVI                  ……2.ÖRNEK SORULARI…….           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MERKEZİ ORTAK SINAVI                  ……2.ÖRNEK SORULARI…….               </dc:title>
  <dc:creator>hp</dc:creator>
  <cp:lastModifiedBy>hp</cp:lastModifiedBy>
  <cp:revision>1</cp:revision>
  <dcterms:created xsi:type="dcterms:W3CDTF">2019-10-27T20:14:33Z</dcterms:created>
  <dcterms:modified xsi:type="dcterms:W3CDTF">2019-10-27T20:16:51Z</dcterms:modified>
</cp:coreProperties>
</file>