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49" r:id="rId2"/>
    <p:sldId id="318" r:id="rId3"/>
    <p:sldId id="319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20" r:id="rId25"/>
    <p:sldId id="322" r:id="rId26"/>
    <p:sldId id="321" r:id="rId27"/>
    <p:sldId id="313" r:id="rId28"/>
    <p:sldId id="314" r:id="rId29"/>
    <p:sldId id="311" r:id="rId30"/>
    <p:sldId id="312" r:id="rId31"/>
    <p:sldId id="263" r:id="rId32"/>
    <p:sldId id="269" r:id="rId33"/>
    <p:sldId id="270" r:id="rId34"/>
    <p:sldId id="271" r:id="rId35"/>
    <p:sldId id="272" r:id="rId36"/>
    <p:sldId id="345" r:id="rId37"/>
    <p:sldId id="346" r:id="rId38"/>
    <p:sldId id="274" r:id="rId39"/>
    <p:sldId id="275" r:id="rId40"/>
    <p:sldId id="276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350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CC4AF-B73A-4031-AC24-821752A2C4D0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339FF-71BA-437A-851C-8D5B30C9C53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C085-873D-44F7-B8F2-84CDBF36A0FA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C085-873D-44F7-B8F2-84CDBF36A0FA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FF20-5564-4FD4-88ED-8C1689ABDF23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835-CDD3-4554-A720-0411486D7E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FF20-5564-4FD4-88ED-8C1689ABDF23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835-CDD3-4554-A720-0411486D7E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FF20-5564-4FD4-88ED-8C1689ABDF23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835-CDD3-4554-A720-0411486D7E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FF20-5564-4FD4-88ED-8C1689ABDF23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835-CDD3-4554-A720-0411486D7E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FF20-5564-4FD4-88ED-8C1689ABDF23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835-CDD3-4554-A720-0411486D7E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FF20-5564-4FD4-88ED-8C1689ABDF23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835-CDD3-4554-A720-0411486D7E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FF20-5564-4FD4-88ED-8C1689ABDF23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835-CDD3-4554-A720-0411486D7E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FF20-5564-4FD4-88ED-8C1689ABDF23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835-CDD3-4554-A720-0411486D7E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FF20-5564-4FD4-88ED-8C1689ABDF23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835-CDD3-4554-A720-0411486D7E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FF20-5564-4FD4-88ED-8C1689ABDF23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835-CDD3-4554-A720-0411486D7E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FF20-5564-4FD4-88ED-8C1689ABDF23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835-CDD3-4554-A720-0411486D7E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FF20-5564-4FD4-88ED-8C1689ABDF23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5F835-CDD3-4554-A720-0411486D7EF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mailto:nur77akaltun@hot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listening%20and%20answering\benim%20&#231;al&#305;&#351;malar&#305;m\cont.tense%20listening\at%20the%20beach\at%20the%20beach.wma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listening%20and%20answering\benim%20&#231;al&#305;&#351;malar&#305;m\cont.tense%20listening\mektup\mektup.wma" TargetMode="Externa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listening%20and%20answering\benim%20&#231;al&#305;&#351;malar&#305;m\cont.tense%20listening\mektup\mektup.wma" TargetMode="Externa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5" Type="http://schemas.openxmlformats.org/officeDocument/2006/relationships/image" Target="../media/image26.jpe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5" Type="http://schemas.openxmlformats.org/officeDocument/2006/relationships/image" Target="../media/image26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listening%20and%20answering\benim%20&#231;al&#305;&#351;malar&#305;m\cont.tense%20listening\at%20the%20beach\at%20the%20beach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5" Type="http://schemas.openxmlformats.org/officeDocument/2006/relationships/image" Target="../media/image29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5" Type="http://schemas.openxmlformats.org/officeDocument/2006/relationships/image" Target="../media/image30.jpe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5" Type="http://schemas.openxmlformats.org/officeDocument/2006/relationships/image" Target="../media/image32.jpe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listening%20and%20answering\benim%20&#231;al&#305;&#351;malar&#305;m\cont.tense%20listening\at%20home\at%20home.wma" TargetMode="Externa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listening%20and%20answering\benim%20&#231;al&#305;&#351;malar&#305;m\cont.tense%20listening\at%20home\at%20home.wma" TargetMode="Externa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3.wav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4.wav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5.wav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6.wav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7.wav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8.wav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9.wav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0.wav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1.wav"/><Relationship Id="rId5" Type="http://schemas.openxmlformats.org/officeDocument/2006/relationships/image" Target="../media/image56.jpe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2.wav"/><Relationship Id="rId5" Type="http://schemas.openxmlformats.org/officeDocument/2006/relationships/image" Target="../media/image57.jpe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3.wav"/><Relationship Id="rId5" Type="http://schemas.openxmlformats.org/officeDocument/2006/relationships/image" Target="../media/image58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hyperlink" Target="javascript:edit(15554)" TargetMode="Externa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4.wav"/><Relationship Id="rId5" Type="http://schemas.openxmlformats.org/officeDocument/2006/relationships/image" Target="../media/image59.jpe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mailto:nur77akaltun@hot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1444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715304" cy="4643470"/>
          </a:xfrm>
        </p:spPr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b="1" dirty="0" smtClean="0">
                <a:solidFill>
                  <a:srgbClr val="C00000"/>
                </a:solidFill>
              </a:rPr>
              <a:t>THIS IS  NURCAN AKALTUN’S WORK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BU BİR NURCAN AKALTUN ÇALIŞMASIDIR.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SESLENDİRME İÇİN SANDRA SMITH’E TEŞEKKÜR EDERİM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İNTERNET DERSLERİ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O 533 733 24 37</a:t>
            </a:r>
          </a:p>
          <a:p>
            <a:r>
              <a:rPr lang="tr-TR" dirty="0" smtClean="0">
                <a:hlinkClick r:id="rId4"/>
              </a:rPr>
              <a:t>nur77akaltun@</a:t>
            </a:r>
            <a:r>
              <a:rPr lang="tr-TR" dirty="0" err="1" smtClean="0">
                <a:hlinkClick r:id="rId4"/>
              </a:rPr>
              <a:t>hotmail</a:t>
            </a:r>
            <a:r>
              <a:rPr lang="tr-TR" dirty="0" smtClean="0">
                <a:hlinkClick r:id="rId4"/>
              </a:rPr>
              <a:t>.com</a:t>
            </a:r>
            <a:r>
              <a:rPr lang="tr-TR" dirty="0" smtClean="0"/>
              <a:t>  </a:t>
            </a:r>
          </a:p>
          <a:p>
            <a:r>
              <a:rPr lang="tr-TR" dirty="0" smtClean="0"/>
              <a:t>©</a:t>
            </a:r>
          </a:p>
          <a:p>
            <a:endParaRPr lang="tr-TR" dirty="0"/>
          </a:p>
        </p:txBody>
      </p:sp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5" cstate="print"/>
          <a:stretch>
            <a:fillRect/>
          </a:stretch>
        </p:blipFill>
        <p:spPr>
          <a:xfrm>
            <a:off x="4860032" y="2420888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User\Desktop\25.01.2010 009 - Kop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2928926" cy="3714752"/>
          </a:xfrm>
          <a:prstGeom prst="ellipse">
            <a:avLst/>
          </a:prstGeom>
          <a:noFill/>
        </p:spPr>
      </p:pic>
    </p:spTree>
  </p:cSld>
  <p:clrMapOvr>
    <a:masterClrMapping/>
  </p:clrMapOvr>
  <p:transition advClick="0" advTm="8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Who</a:t>
            </a:r>
            <a:r>
              <a:rPr lang="tr-TR" dirty="0" smtClean="0"/>
              <a:t> is </a:t>
            </a:r>
            <a:r>
              <a:rPr lang="tr-TR" dirty="0" err="1" smtClean="0"/>
              <a:t>reading</a:t>
            </a:r>
            <a:r>
              <a:rPr lang="tr-TR" dirty="0" smtClean="0"/>
              <a:t> a </a:t>
            </a:r>
            <a:r>
              <a:rPr lang="tr-TR" dirty="0" err="1" smtClean="0"/>
              <a:t>newspaper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Mr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LcParenR"/>
            </a:pPr>
            <a:r>
              <a:rPr lang="tr-TR" dirty="0" err="1" smtClean="0"/>
              <a:t>Mrs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LcParenR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endParaRPr lang="tr-TR" dirty="0" smtClean="0"/>
          </a:p>
          <a:p>
            <a:pPr marL="514350" lvl="0" indent="-514350">
              <a:buAutoNum type="alphaLcParenR"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869781"/>
            <a:ext cx="3968080" cy="988219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www.state.ky.us/agencies/ethics/memberpics/gree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348880"/>
            <a:ext cx="5292080" cy="45091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89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Who</a:t>
            </a:r>
            <a:r>
              <a:rPr lang="tr-TR" dirty="0" smtClean="0"/>
              <a:t> is </a:t>
            </a:r>
            <a:r>
              <a:rPr lang="tr-TR" dirty="0" err="1" smtClean="0"/>
              <a:t>speaking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?</a:t>
            </a:r>
          </a:p>
          <a:p>
            <a:pPr marL="514350" indent="-514350">
              <a:buAutoNum type="alphaLcParenR"/>
            </a:pPr>
            <a:r>
              <a:rPr lang="tr-TR" dirty="0" err="1" smtClean="0"/>
              <a:t>Mrs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endParaRPr lang="tr-TR" dirty="0" smtClean="0"/>
          </a:p>
          <a:p>
            <a:pPr marL="514350" lvl="0" indent="-514350">
              <a:buFont typeface="Arial" pitchFamily="34" charset="0"/>
              <a:buAutoNum type="alphaLcParenR"/>
            </a:pPr>
            <a:r>
              <a:rPr lang="tr-TR" dirty="0" err="1" smtClean="0"/>
              <a:t>Mr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endParaRPr lang="tr-TR" dirty="0" smtClean="0"/>
          </a:p>
          <a:p>
            <a:pPr marL="514350" indent="-514350">
              <a:buAutoNum type="alphaLcParenR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endParaRPr lang="tr-TR" dirty="0" smtClean="0"/>
          </a:p>
          <a:p>
            <a:pPr lvl="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2411760" y="5949280"/>
            <a:ext cx="3608040" cy="77219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www.stjohnspds.org/media/images/tgree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348880"/>
            <a:ext cx="4427984" cy="45091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54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Mrs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r>
              <a:rPr lang="tr-TR" dirty="0" smtClean="0"/>
              <a:t> </a:t>
            </a:r>
            <a:r>
              <a:rPr lang="tr-TR" dirty="0" err="1" smtClean="0"/>
              <a:t>doing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Washing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dishes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Swimming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Speaking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581749"/>
            <a:ext cx="3608040" cy="1276251"/>
          </a:xfrm>
        </p:spPr>
        <p:txBody>
          <a:bodyPr/>
          <a:lstStyle/>
          <a:p>
            <a:r>
              <a:rPr lang="tr-TR" sz="4000" b="1" dirty="0" smtClean="0">
                <a:solidFill>
                  <a:schemeClr val="tx1"/>
                </a:solidFill>
              </a:rPr>
              <a:t>c</a:t>
            </a:r>
            <a:endParaRPr lang="tr-TR" sz="40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kezi.com/files/images/2010/04/23/4-22-palin-visit_image.previe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1" y="3284984"/>
            <a:ext cx="4211960" cy="35730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45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Who</a:t>
            </a:r>
            <a:r>
              <a:rPr lang="tr-TR" dirty="0" smtClean="0"/>
              <a:t> is </a:t>
            </a:r>
            <a:r>
              <a:rPr lang="tr-TR" dirty="0" err="1" smtClean="0"/>
              <a:t>Mrs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r>
              <a:rPr lang="tr-TR" dirty="0" smtClean="0"/>
              <a:t> </a:t>
            </a:r>
            <a:r>
              <a:rPr lang="tr-TR" dirty="0" err="1" smtClean="0"/>
              <a:t>speaking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Mr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Her </a:t>
            </a:r>
            <a:r>
              <a:rPr lang="tr-TR" dirty="0" err="1" smtClean="0"/>
              <a:t>children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869781"/>
            <a:ext cx="3968080" cy="988219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c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www.arthritis.org/media/JA/children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132856"/>
            <a:ext cx="4788024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9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Where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smtClean="0"/>
              <a:t>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beach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restaurant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At </a:t>
            </a:r>
            <a:r>
              <a:rPr lang="tr-TR" dirty="0" err="1" smtClean="0"/>
              <a:t>school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509741"/>
            <a:ext cx="3131840" cy="1348259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www.mauibeachguide.com/images/KaanapaliBeac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3280" y="2537460"/>
            <a:ext cx="5760720" cy="43205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75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smtClean="0"/>
              <a:t>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 </a:t>
            </a:r>
            <a:r>
              <a:rPr lang="tr-TR" dirty="0" err="1" smtClean="0"/>
              <a:t>alone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Yes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No</a:t>
            </a:r>
          </a:p>
          <a:p>
            <a:pPr marL="514350" lvl="0" indent="-514350">
              <a:buAutoNum type="alphaLcParenR"/>
            </a:pPr>
            <a:r>
              <a:rPr lang="tr-TR" dirty="0" smtClean="0"/>
              <a:t>I </a:t>
            </a:r>
            <a:r>
              <a:rPr lang="tr-TR" dirty="0" err="1" smtClean="0"/>
              <a:t>can’t</a:t>
            </a:r>
            <a:r>
              <a:rPr lang="tr-TR" dirty="0" smtClean="0"/>
              <a:t> </a:t>
            </a:r>
            <a:r>
              <a:rPr lang="tr-TR" dirty="0" err="1" smtClean="0"/>
              <a:t>remember</a:t>
            </a:r>
            <a:endParaRPr lang="tr-TR" dirty="0" smtClean="0"/>
          </a:p>
          <a:p>
            <a:pPr lvl="0"/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869781"/>
            <a:ext cx="3824064" cy="988219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www.restromania.com/images/vederi/wm_mari/Constanta_EforieNord_FamilyBeac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276872"/>
            <a:ext cx="5148064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4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doing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Quarreling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shouting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Swimming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shouting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Playing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shouting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763688" y="5733256"/>
            <a:ext cx="4256112" cy="988219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5220072" y="3573016"/>
            <a:ext cx="304800" cy="304800"/>
          </a:xfrm>
          <a:prstGeom prst="rect">
            <a:avLst/>
          </a:prstGeom>
        </p:spPr>
      </p:pic>
      <p:pic>
        <p:nvPicPr>
          <p:cNvPr id="6" name="il_fi" descr="http://www.istockphoto.com/file_thumbview_approve/7020604/2/istockphoto_7020604-happy-group-of-kids-youth-or-children-shoutin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56993"/>
            <a:ext cx="399593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44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Who</a:t>
            </a:r>
            <a:r>
              <a:rPr lang="tr-TR" dirty="0" smtClean="0"/>
              <a:t> is </a:t>
            </a:r>
            <a:r>
              <a:rPr lang="tr-TR" dirty="0" err="1" smtClean="0"/>
              <a:t>frowning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father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Mr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LcParenR"/>
            </a:pPr>
            <a:r>
              <a:rPr lang="tr-TR" dirty="0" err="1" smtClean="0"/>
              <a:t>Mrs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endParaRPr lang="tr-TR" dirty="0" smtClean="0"/>
          </a:p>
          <a:p>
            <a:pPr marL="514350" lvl="0" indent="-514350">
              <a:buAutoNum type="alphaLcParenR"/>
            </a:pPr>
            <a:endParaRPr lang="tr-TR" dirty="0" smtClean="0"/>
          </a:p>
          <a:p>
            <a:pPr marL="514350" lvl="0" indent="-514350">
              <a:buAutoNum type="alphaLcParenR"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725765"/>
            <a:ext cx="3851920" cy="113223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www.sciencedaily.com/images/2010/01/100129151808-larg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780929"/>
            <a:ext cx="608416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5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father</a:t>
            </a:r>
            <a:r>
              <a:rPr lang="tr-TR" dirty="0" smtClean="0"/>
              <a:t> </a:t>
            </a:r>
            <a:r>
              <a:rPr lang="tr-TR" dirty="0" err="1" smtClean="0"/>
              <a:t>doing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smtClean="0"/>
              <a:t>He is </a:t>
            </a:r>
            <a:r>
              <a:rPr lang="tr-TR" dirty="0" err="1" smtClean="0"/>
              <a:t>listening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music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LcParenR"/>
            </a:pPr>
            <a:r>
              <a:rPr lang="tr-TR" dirty="0" smtClean="0"/>
              <a:t>He is </a:t>
            </a:r>
            <a:r>
              <a:rPr lang="tr-TR" dirty="0" err="1" smtClean="0"/>
              <a:t>playing</a:t>
            </a:r>
            <a:r>
              <a:rPr lang="tr-TR" dirty="0" smtClean="0"/>
              <a:t> </a:t>
            </a:r>
            <a:r>
              <a:rPr lang="tr-TR" dirty="0" err="1" smtClean="0"/>
              <a:t>ball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LcParenR"/>
            </a:pPr>
            <a:r>
              <a:rPr lang="tr-TR" dirty="0" smtClean="0"/>
              <a:t>He is </a:t>
            </a:r>
            <a:r>
              <a:rPr lang="tr-TR" dirty="0" err="1" smtClean="0"/>
              <a:t>frowning</a:t>
            </a:r>
            <a:endParaRPr lang="tr-TR" dirty="0" smtClean="0"/>
          </a:p>
          <a:p>
            <a:pPr marL="514350" lvl="0" indent="-514350">
              <a:buAutoNum type="alphaLcParenR"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509741"/>
            <a:ext cx="4256112" cy="1348259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c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User\Pictures\200019237-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8411" y="3933056"/>
            <a:ext cx="5895590" cy="29249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6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Where</a:t>
            </a:r>
            <a:r>
              <a:rPr lang="tr-TR" dirty="0" smtClean="0"/>
              <a:t> is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mother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car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sea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bathroom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71472" y="285728"/>
            <a:ext cx="3896072" cy="1060227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il_fi" descr="http://www.crestock.com/images/140000-149999/141445-x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78904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69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It’s</a:t>
            </a:r>
            <a:r>
              <a:rPr lang="tr-TR" dirty="0" smtClean="0"/>
              <a:t> </a:t>
            </a:r>
            <a:r>
              <a:rPr lang="tr-TR" dirty="0" err="1" smtClean="0"/>
              <a:t>Sunday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 is at </a:t>
            </a:r>
            <a:r>
              <a:rPr lang="tr-TR" dirty="0" err="1" smtClean="0"/>
              <a:t>the</a:t>
            </a:r>
            <a:r>
              <a:rPr lang="tr-TR" dirty="0" smtClean="0"/>
              <a:t>   ---------- (1). </a:t>
            </a:r>
            <a:r>
              <a:rPr lang="tr-TR" dirty="0" err="1" smtClean="0"/>
              <a:t>It's</a:t>
            </a:r>
            <a:r>
              <a:rPr lang="tr-TR" dirty="0" smtClean="0"/>
              <a:t> a </a:t>
            </a:r>
            <a:r>
              <a:rPr lang="tr-TR" dirty="0" err="1" smtClean="0"/>
              <a:t>beautiful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sun is-------  (2) </a:t>
            </a:r>
            <a:r>
              <a:rPr lang="tr-TR" dirty="0" err="1" smtClean="0"/>
              <a:t>brightly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birds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  --------- (3).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Mr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r>
              <a:rPr lang="tr-TR" dirty="0" smtClean="0"/>
              <a:t> is  ----------  (4) a </a:t>
            </a:r>
            <a:r>
              <a:rPr lang="tr-TR" dirty="0" err="1" smtClean="0"/>
              <a:t>newspaper</a:t>
            </a:r>
            <a:r>
              <a:rPr lang="tr-TR" dirty="0" smtClean="0"/>
              <a:t>. </a:t>
            </a:r>
            <a:r>
              <a:rPr lang="tr-TR" dirty="0" err="1" smtClean="0"/>
              <a:t>Mrs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r>
              <a:rPr lang="tr-TR" dirty="0" smtClean="0"/>
              <a:t> is  ------(5)</a:t>
            </a:r>
            <a:r>
              <a:rPr lang="tr-TR" dirty="0" err="1" smtClean="0"/>
              <a:t>to</a:t>
            </a:r>
            <a:r>
              <a:rPr lang="tr-TR" dirty="0" smtClean="0"/>
              <a:t> her </a:t>
            </a:r>
            <a:r>
              <a:rPr lang="tr-TR" dirty="0" err="1" smtClean="0"/>
              <a:t>children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is </a:t>
            </a:r>
            <a:r>
              <a:rPr lang="tr-TR" dirty="0" err="1" smtClean="0"/>
              <a:t>another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.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----------(6)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shouting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.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father</a:t>
            </a:r>
            <a:r>
              <a:rPr lang="tr-TR" dirty="0" smtClean="0"/>
              <a:t> is---------(7).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mother</a:t>
            </a:r>
            <a:r>
              <a:rPr lang="tr-TR" dirty="0" smtClean="0"/>
              <a:t> is </a:t>
            </a:r>
            <a:r>
              <a:rPr lang="tr-TR" dirty="0" err="1" smtClean="0"/>
              <a:t>swimming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sea</a:t>
            </a:r>
            <a:r>
              <a:rPr lang="tr-TR" dirty="0" smtClean="0"/>
              <a:t>.A </a:t>
            </a:r>
            <a:r>
              <a:rPr lang="tr-TR" dirty="0" err="1" smtClean="0"/>
              <a:t>dog</a:t>
            </a:r>
            <a:r>
              <a:rPr lang="tr-TR" dirty="0" smtClean="0"/>
              <a:t> is -------</a:t>
            </a:r>
            <a:r>
              <a:rPr lang="tr-TR" dirty="0" err="1" smtClean="0"/>
              <a:t>towards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67544" y="260648"/>
          <a:ext cx="82809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err="1">
                          <a:latin typeface="Arial"/>
                          <a:ea typeface="Times New Roman"/>
                          <a:cs typeface="Arial"/>
                        </a:rPr>
                        <a:t>speaking</a:t>
                      </a:r>
                      <a:endParaRPr lang="tr-TR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err="1">
                          <a:latin typeface="Arial"/>
                          <a:ea typeface="Times New Roman"/>
                          <a:cs typeface="Arial"/>
                        </a:rPr>
                        <a:t>coming</a:t>
                      </a:r>
                      <a:endParaRPr lang="tr-TR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>
                          <a:latin typeface="Arial"/>
                          <a:ea typeface="Times New Roman"/>
                          <a:cs typeface="Arial"/>
                        </a:rPr>
                        <a:t>shining</a:t>
                      </a:r>
                      <a:endParaRPr lang="tr-TR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err="1">
                          <a:latin typeface="Arial"/>
                          <a:ea typeface="Times New Roman"/>
                          <a:cs typeface="Arial"/>
                        </a:rPr>
                        <a:t>quarreling</a:t>
                      </a:r>
                      <a:endParaRPr lang="tr-TR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>
                          <a:latin typeface="Arial"/>
                          <a:ea typeface="Times New Roman"/>
                          <a:cs typeface="Arial"/>
                        </a:rPr>
                        <a:t>reading</a:t>
                      </a:r>
                      <a:endParaRPr lang="tr-TR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>
                          <a:latin typeface="Arial"/>
                          <a:ea typeface="Times New Roman"/>
                          <a:cs typeface="Arial"/>
                        </a:rPr>
                        <a:t>beach</a:t>
                      </a:r>
                      <a:endParaRPr lang="tr-TR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>
                          <a:latin typeface="Arial"/>
                          <a:ea typeface="Times New Roman"/>
                          <a:cs typeface="Arial"/>
                        </a:rPr>
                        <a:t>singing</a:t>
                      </a:r>
                      <a:endParaRPr lang="tr-TR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err="1">
                          <a:latin typeface="Arial"/>
                          <a:ea typeface="Times New Roman"/>
                          <a:cs typeface="Arial"/>
                        </a:rPr>
                        <a:t>frowning</a:t>
                      </a:r>
                      <a:endParaRPr lang="tr-TR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pic>
        <p:nvPicPr>
          <p:cNvPr id="8" name="at the beach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26369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8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doing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Swimming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Swinging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Swearing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428604"/>
            <a:ext cx="4400128" cy="1276251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www.crestock.com/images/140000-149999/141445-x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492896"/>
            <a:ext cx="486003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9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Where</a:t>
            </a:r>
            <a:r>
              <a:rPr lang="tr-TR" dirty="0" smtClean="0"/>
              <a:t> is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swimming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pool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river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sea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581749"/>
            <a:ext cx="3896072" cy="1276251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c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media-cdn.tripadvisor.com/media/photo-s/01/1e/58/fc/the-sea-really-is-tha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5250" y="2204864"/>
            <a:ext cx="523875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39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Who</a:t>
            </a:r>
            <a:r>
              <a:rPr lang="tr-TR" dirty="0" smtClean="0"/>
              <a:t> is </a:t>
            </a:r>
            <a:r>
              <a:rPr lang="tr-TR" dirty="0" err="1" smtClean="0"/>
              <a:t>swimming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mother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Mr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LcParenR"/>
            </a:pPr>
            <a:r>
              <a:rPr lang="tr-TR" dirty="0" err="1" smtClean="0"/>
              <a:t>Mrs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endParaRPr lang="tr-TR" dirty="0" smtClean="0"/>
          </a:p>
          <a:p>
            <a:pPr marL="514350" lvl="0" indent="-514350">
              <a:buAutoNum type="alphaLcParenR"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2339752" y="5589240"/>
            <a:ext cx="3680048" cy="113223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www.crestock.com/images/140000-149999/141445-x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789040"/>
            <a:ext cx="3238500" cy="2428875"/>
          </a:xfrm>
          <a:prstGeom prst="triangl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74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coming</a:t>
            </a:r>
            <a:r>
              <a:rPr lang="tr-TR" dirty="0" smtClean="0"/>
              <a:t> </a:t>
            </a:r>
            <a:r>
              <a:rPr lang="tr-TR" dirty="0" err="1" smtClean="0"/>
              <a:t>towards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smtClean="0"/>
              <a:t>A </a:t>
            </a:r>
            <a:r>
              <a:rPr lang="tr-TR" dirty="0" err="1" smtClean="0"/>
              <a:t>cat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A </a:t>
            </a:r>
            <a:r>
              <a:rPr lang="tr-TR" dirty="0" err="1" smtClean="0"/>
              <a:t>bird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A </a:t>
            </a:r>
            <a:r>
              <a:rPr lang="tr-TR" dirty="0" err="1" smtClean="0"/>
              <a:t>dog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725765"/>
            <a:ext cx="3392016" cy="113223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c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www.caninenannyservices.com/uploaded/images/000_0090.JPG400x4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0500"/>
            <a:ext cx="4067944" cy="28575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25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Dear</a:t>
            </a:r>
            <a:r>
              <a:rPr lang="tr-TR" dirty="0" smtClean="0"/>
              <a:t> </a:t>
            </a:r>
            <a:r>
              <a:rPr lang="tr-TR" dirty="0" err="1" smtClean="0"/>
              <a:t>Janet</a:t>
            </a:r>
            <a:r>
              <a:rPr lang="tr-TR" dirty="0" smtClean="0"/>
              <a:t>,</a:t>
            </a:r>
          </a:p>
          <a:p>
            <a:pPr>
              <a:buNone/>
            </a:pPr>
            <a:r>
              <a:rPr lang="tr-TR" dirty="0" smtClean="0"/>
              <a:t>		 </a:t>
            </a:r>
            <a:r>
              <a:rPr lang="tr-TR" dirty="0" err="1" smtClean="0"/>
              <a:t>It's</a:t>
            </a:r>
            <a:r>
              <a:rPr lang="tr-TR" dirty="0" smtClean="0"/>
              <a:t> </a:t>
            </a:r>
            <a:r>
              <a:rPr lang="tr-TR" dirty="0" err="1" smtClean="0"/>
              <a:t>now</a:t>
            </a:r>
            <a:r>
              <a:rPr lang="tr-TR" dirty="0" smtClean="0"/>
              <a:t> 5 </a:t>
            </a:r>
            <a:r>
              <a:rPr lang="tr-TR" dirty="0" err="1" smtClean="0"/>
              <a:t>o'clock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afternoon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I'm</a:t>
            </a:r>
            <a:r>
              <a:rPr lang="tr-TR" dirty="0" smtClean="0"/>
              <a:t>  ---------(1)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garden</a:t>
            </a:r>
            <a:r>
              <a:rPr lang="tr-TR" dirty="0" smtClean="0"/>
              <a:t> </a:t>
            </a:r>
            <a:r>
              <a:rPr lang="tr-TR" dirty="0" err="1" smtClean="0"/>
              <a:t>writing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letter</a:t>
            </a:r>
            <a:r>
              <a:rPr lang="tr-TR" dirty="0" smtClean="0"/>
              <a:t>. </a:t>
            </a:r>
            <a:r>
              <a:rPr lang="tr-TR" dirty="0" err="1" smtClean="0"/>
              <a:t>It's</a:t>
            </a:r>
            <a:r>
              <a:rPr lang="tr-TR" dirty="0" smtClean="0"/>
              <a:t> a </a:t>
            </a:r>
            <a:r>
              <a:rPr lang="tr-TR" dirty="0" err="1" smtClean="0"/>
              <a:t>lovely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 </a:t>
            </a:r>
            <a:r>
              <a:rPr lang="tr-TR" dirty="0" err="1" smtClean="0"/>
              <a:t>outside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weather</a:t>
            </a:r>
            <a:r>
              <a:rPr lang="tr-TR" dirty="0" smtClean="0"/>
              <a:t> is </a:t>
            </a:r>
            <a:r>
              <a:rPr lang="tr-TR" dirty="0" err="1" smtClean="0"/>
              <a:t>great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sun's</a:t>
            </a:r>
            <a:r>
              <a:rPr lang="tr-TR" dirty="0" smtClean="0"/>
              <a:t>   ---------(2)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birds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 ---------- (3).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cat</a:t>
            </a:r>
            <a:r>
              <a:rPr lang="tr-TR" dirty="0" smtClean="0"/>
              <a:t>, </a:t>
            </a:r>
            <a:r>
              <a:rPr lang="tr-TR" dirty="0" err="1" smtClean="0"/>
              <a:t>Princess</a:t>
            </a:r>
            <a:r>
              <a:rPr lang="tr-TR" dirty="0" smtClean="0"/>
              <a:t>, is  --------- (4) </a:t>
            </a:r>
            <a:r>
              <a:rPr lang="tr-TR" dirty="0" err="1" smtClean="0"/>
              <a:t>under</a:t>
            </a:r>
            <a:r>
              <a:rPr lang="tr-TR" dirty="0" smtClean="0"/>
              <a:t>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chair</a:t>
            </a:r>
            <a:r>
              <a:rPr lang="tr-TR" dirty="0" smtClean="0"/>
              <a:t>.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always</a:t>
            </a:r>
            <a:r>
              <a:rPr lang="tr-TR" dirty="0" smtClean="0"/>
              <a:t> --------()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sleeps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I'm</a:t>
            </a:r>
            <a:r>
              <a:rPr lang="tr-TR" dirty="0" smtClean="0"/>
              <a:t>   ------------ (6)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now</a:t>
            </a:r>
            <a:r>
              <a:rPr lang="tr-TR" dirty="0" smtClean="0"/>
              <a:t> at </a:t>
            </a:r>
            <a:r>
              <a:rPr lang="tr-TR" dirty="0" err="1" smtClean="0"/>
              <a:t>evening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.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Turkish</a:t>
            </a:r>
            <a:r>
              <a:rPr lang="tr-TR" dirty="0" smtClean="0"/>
              <a:t> is   -------- (7) </a:t>
            </a:r>
            <a:r>
              <a:rPr lang="tr-TR" dirty="0" err="1" smtClean="0"/>
              <a:t>slowly</a:t>
            </a:r>
            <a:r>
              <a:rPr lang="tr-TR" dirty="0" smtClean="0"/>
              <a:t>. I ------( 8 )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homework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practice</a:t>
            </a:r>
            <a:r>
              <a:rPr lang="tr-TR" dirty="0" smtClean="0"/>
              <a:t> </a:t>
            </a:r>
            <a:r>
              <a:rPr lang="tr-TR" dirty="0" err="1" smtClean="0"/>
              <a:t>everyday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		I </a:t>
            </a:r>
            <a:r>
              <a:rPr lang="tr-TR" dirty="0" err="1" smtClean="0"/>
              <a:t>hope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well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happy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 is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well</a:t>
            </a:r>
            <a:r>
              <a:rPr lang="tr-TR" dirty="0" smtClean="0"/>
              <a:t>. </a:t>
            </a:r>
            <a:r>
              <a:rPr lang="tr-TR" dirty="0" err="1" smtClean="0"/>
              <a:t>Please</a:t>
            </a:r>
            <a:r>
              <a:rPr lang="tr-TR" dirty="0" smtClean="0"/>
              <a:t> </a:t>
            </a:r>
            <a:r>
              <a:rPr lang="tr-TR" dirty="0" err="1" smtClean="0"/>
              <a:t>write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me</a:t>
            </a:r>
            <a:r>
              <a:rPr lang="tr-TR" dirty="0" smtClean="0"/>
              <a:t> </a:t>
            </a:r>
            <a:r>
              <a:rPr lang="tr-TR" dirty="0" err="1" smtClean="0"/>
              <a:t>soon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Bye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now</a:t>
            </a:r>
            <a:r>
              <a:rPr lang="tr-TR" dirty="0" smtClean="0"/>
              <a:t>,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Kelly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67544" y="260648"/>
          <a:ext cx="820891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Arial"/>
                          <a:ea typeface="Times New Roman"/>
                          <a:cs typeface="Arial"/>
                        </a:rPr>
                        <a:t>learning</a:t>
                      </a:r>
                      <a:endParaRPr lang="tr-T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Arial"/>
                          <a:ea typeface="Times New Roman"/>
                          <a:cs typeface="Arial"/>
                        </a:rPr>
                        <a:t>sitting</a:t>
                      </a:r>
                      <a:endParaRPr lang="tr-T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Arial"/>
                          <a:ea typeface="Times New Roman"/>
                          <a:cs typeface="Arial"/>
                        </a:rPr>
                        <a:t>yawning</a:t>
                      </a:r>
                      <a:endParaRPr lang="tr-T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latin typeface="Arial"/>
                          <a:ea typeface="Calibri"/>
                          <a:cs typeface="Arial"/>
                        </a:rPr>
                        <a:t>eats</a:t>
                      </a:r>
                      <a:endParaRPr lang="tr-T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Arial"/>
                          <a:ea typeface="Times New Roman"/>
                          <a:cs typeface="Arial"/>
                        </a:rPr>
                        <a:t>improving</a:t>
                      </a:r>
                      <a:endParaRPr lang="tr-T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Arial"/>
                          <a:ea typeface="Times New Roman"/>
                          <a:cs typeface="Arial"/>
                        </a:rPr>
                        <a:t>singing</a:t>
                      </a:r>
                      <a:endParaRPr lang="tr-T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Arial"/>
                          <a:ea typeface="Times New Roman"/>
                          <a:cs typeface="Arial"/>
                        </a:rPr>
                        <a:t>shining</a:t>
                      </a:r>
                      <a:endParaRPr lang="tr-T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Arial"/>
                          <a:ea typeface="Calibri"/>
                          <a:cs typeface="Arial"/>
                        </a:rPr>
                        <a:t>do</a:t>
                      </a:r>
                      <a:endParaRPr lang="tr-T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pic>
        <p:nvPicPr>
          <p:cNvPr id="8" name="mektup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5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Dear</a:t>
            </a:r>
            <a:r>
              <a:rPr lang="tr-TR" dirty="0" smtClean="0"/>
              <a:t> </a:t>
            </a:r>
            <a:r>
              <a:rPr lang="tr-TR" dirty="0" err="1" smtClean="0"/>
              <a:t>Janet</a:t>
            </a:r>
            <a:r>
              <a:rPr lang="tr-TR" dirty="0" smtClean="0"/>
              <a:t>,</a:t>
            </a:r>
          </a:p>
          <a:p>
            <a:pPr>
              <a:buNone/>
            </a:pPr>
            <a:r>
              <a:rPr lang="tr-TR" dirty="0" smtClean="0"/>
              <a:t>		 </a:t>
            </a:r>
            <a:r>
              <a:rPr lang="tr-TR" dirty="0" err="1" smtClean="0"/>
              <a:t>It's</a:t>
            </a:r>
            <a:r>
              <a:rPr lang="tr-TR" dirty="0" smtClean="0"/>
              <a:t> </a:t>
            </a:r>
            <a:r>
              <a:rPr lang="tr-TR" dirty="0" err="1" smtClean="0"/>
              <a:t>now</a:t>
            </a:r>
            <a:r>
              <a:rPr lang="tr-TR" dirty="0" smtClean="0"/>
              <a:t> 5 </a:t>
            </a:r>
            <a:r>
              <a:rPr lang="tr-TR" dirty="0" err="1" smtClean="0"/>
              <a:t>o'clock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afternoon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I'm</a:t>
            </a:r>
            <a:r>
              <a:rPr lang="tr-TR" dirty="0" smtClean="0"/>
              <a:t>   </a:t>
            </a:r>
            <a:r>
              <a:rPr lang="tr-TR" b="1" dirty="0" err="1" smtClean="0">
                <a:solidFill>
                  <a:srgbClr val="FF0000"/>
                </a:solidFill>
              </a:rPr>
              <a:t>sitting</a:t>
            </a:r>
            <a:r>
              <a:rPr lang="tr-TR" dirty="0" smtClean="0"/>
              <a:t>(1)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garden</a:t>
            </a:r>
            <a:r>
              <a:rPr lang="tr-TR" dirty="0" smtClean="0"/>
              <a:t> </a:t>
            </a:r>
            <a:r>
              <a:rPr lang="tr-TR" dirty="0" err="1" smtClean="0"/>
              <a:t>writing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letter</a:t>
            </a:r>
            <a:r>
              <a:rPr lang="tr-TR" dirty="0" smtClean="0"/>
              <a:t>. </a:t>
            </a:r>
            <a:r>
              <a:rPr lang="tr-TR" dirty="0" err="1" smtClean="0"/>
              <a:t>It's</a:t>
            </a:r>
            <a:r>
              <a:rPr lang="tr-TR" dirty="0" smtClean="0"/>
              <a:t> a </a:t>
            </a:r>
            <a:r>
              <a:rPr lang="tr-TR" dirty="0" err="1" smtClean="0"/>
              <a:t>lovely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 </a:t>
            </a:r>
            <a:r>
              <a:rPr lang="tr-TR" dirty="0" err="1" smtClean="0"/>
              <a:t>outside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weather</a:t>
            </a:r>
            <a:r>
              <a:rPr lang="tr-TR" dirty="0" smtClean="0"/>
              <a:t> is </a:t>
            </a:r>
            <a:r>
              <a:rPr lang="tr-TR" dirty="0" err="1" smtClean="0"/>
              <a:t>great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sun's</a:t>
            </a:r>
            <a:r>
              <a:rPr lang="tr-TR" dirty="0" smtClean="0"/>
              <a:t>    </a:t>
            </a:r>
            <a:r>
              <a:rPr lang="tr-TR" b="1" dirty="0" err="1" smtClean="0">
                <a:solidFill>
                  <a:srgbClr val="FF0000"/>
                </a:solidFill>
              </a:rPr>
              <a:t>shining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 (2)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birds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  </a:t>
            </a:r>
            <a:r>
              <a:rPr lang="tr-TR" b="1" dirty="0" err="1" smtClean="0">
                <a:solidFill>
                  <a:srgbClr val="FF0000"/>
                </a:solidFill>
              </a:rPr>
              <a:t>singing</a:t>
            </a:r>
            <a:r>
              <a:rPr lang="tr-TR" dirty="0" smtClean="0"/>
              <a:t>  (3).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cat</a:t>
            </a:r>
            <a:r>
              <a:rPr lang="tr-TR" dirty="0" smtClean="0"/>
              <a:t>, </a:t>
            </a:r>
            <a:r>
              <a:rPr lang="tr-TR" dirty="0" err="1" smtClean="0"/>
              <a:t>Princess</a:t>
            </a:r>
            <a:r>
              <a:rPr lang="tr-TR" dirty="0" smtClean="0"/>
              <a:t>, is  </a:t>
            </a:r>
            <a:r>
              <a:rPr lang="tr-TR" b="1" dirty="0" err="1" smtClean="0">
                <a:solidFill>
                  <a:srgbClr val="FF0000"/>
                </a:solidFill>
              </a:rPr>
              <a:t>yawning</a:t>
            </a:r>
            <a:r>
              <a:rPr lang="tr-TR" dirty="0" smtClean="0"/>
              <a:t> (4) </a:t>
            </a:r>
            <a:r>
              <a:rPr lang="tr-TR" dirty="0" err="1" smtClean="0"/>
              <a:t>under</a:t>
            </a:r>
            <a:r>
              <a:rPr lang="tr-TR" dirty="0" smtClean="0"/>
              <a:t>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chair</a:t>
            </a:r>
            <a:r>
              <a:rPr lang="tr-TR" dirty="0" smtClean="0"/>
              <a:t> .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always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eats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(5)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sleeps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I'm</a:t>
            </a:r>
            <a:r>
              <a:rPr lang="tr-TR" dirty="0" smtClean="0"/>
              <a:t>  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learning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(6)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now</a:t>
            </a:r>
            <a:r>
              <a:rPr lang="tr-TR" dirty="0" smtClean="0"/>
              <a:t> at </a:t>
            </a:r>
            <a:r>
              <a:rPr lang="tr-TR" dirty="0" err="1" smtClean="0"/>
              <a:t>evening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.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Turkish</a:t>
            </a:r>
            <a:r>
              <a:rPr lang="tr-TR" dirty="0" smtClean="0"/>
              <a:t> is  </a:t>
            </a:r>
            <a:r>
              <a:rPr lang="tr-TR" b="1" dirty="0" err="1" smtClean="0">
                <a:solidFill>
                  <a:srgbClr val="FF0000"/>
                </a:solidFill>
              </a:rPr>
              <a:t>improving</a:t>
            </a:r>
            <a:r>
              <a:rPr lang="tr-TR" dirty="0" smtClean="0"/>
              <a:t> ( 7) </a:t>
            </a:r>
            <a:r>
              <a:rPr lang="tr-TR" dirty="0" err="1" smtClean="0"/>
              <a:t>slowly</a:t>
            </a:r>
            <a:r>
              <a:rPr lang="tr-TR" dirty="0" smtClean="0"/>
              <a:t>. I </a:t>
            </a:r>
            <a:r>
              <a:rPr lang="tr-TR" b="1" dirty="0" smtClean="0">
                <a:solidFill>
                  <a:srgbClr val="FF0000"/>
                </a:solidFill>
              </a:rPr>
              <a:t>do</a:t>
            </a:r>
            <a:r>
              <a:rPr lang="tr-TR" dirty="0" smtClean="0"/>
              <a:t> (8)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homework</a:t>
            </a:r>
            <a:r>
              <a:rPr lang="tr-TR" dirty="0" smtClean="0"/>
              <a:t> </a:t>
            </a:r>
            <a:r>
              <a:rPr lang="tr-TR" dirty="0" err="1" smtClean="0"/>
              <a:t>everyday</a:t>
            </a:r>
            <a:r>
              <a:rPr lang="tr-TR" dirty="0" smtClean="0"/>
              <a:t>,but </a:t>
            </a:r>
            <a:r>
              <a:rPr lang="tr-TR" dirty="0" err="1" smtClean="0"/>
              <a:t>Turkish</a:t>
            </a:r>
            <a:r>
              <a:rPr lang="tr-TR" dirty="0" smtClean="0"/>
              <a:t> is a </a:t>
            </a:r>
            <a:r>
              <a:rPr lang="tr-TR" dirty="0" err="1" smtClean="0"/>
              <a:t>really</a:t>
            </a:r>
            <a:r>
              <a:rPr lang="tr-TR" dirty="0" smtClean="0"/>
              <a:t> </a:t>
            </a:r>
            <a:r>
              <a:rPr lang="tr-TR" dirty="0" err="1" smtClean="0"/>
              <a:t>difficult</a:t>
            </a:r>
            <a:r>
              <a:rPr lang="tr-TR" dirty="0" smtClean="0"/>
              <a:t> </a:t>
            </a:r>
            <a:r>
              <a:rPr lang="tr-TR" dirty="0" err="1" smtClean="0"/>
              <a:t>language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		I </a:t>
            </a:r>
            <a:r>
              <a:rPr lang="tr-TR" dirty="0" err="1" smtClean="0"/>
              <a:t>hope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well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happy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 is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well</a:t>
            </a:r>
            <a:r>
              <a:rPr lang="tr-TR" dirty="0" smtClean="0"/>
              <a:t>. </a:t>
            </a:r>
            <a:r>
              <a:rPr lang="tr-TR" dirty="0" err="1" smtClean="0"/>
              <a:t>Please</a:t>
            </a:r>
            <a:r>
              <a:rPr lang="tr-TR" dirty="0" smtClean="0"/>
              <a:t> </a:t>
            </a:r>
            <a:r>
              <a:rPr lang="tr-TR" dirty="0" err="1" smtClean="0"/>
              <a:t>write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me</a:t>
            </a:r>
            <a:r>
              <a:rPr lang="tr-TR" dirty="0" smtClean="0"/>
              <a:t> </a:t>
            </a:r>
            <a:r>
              <a:rPr lang="tr-TR" dirty="0" err="1" smtClean="0"/>
              <a:t>soon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Bye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now</a:t>
            </a:r>
            <a:r>
              <a:rPr lang="tr-TR" dirty="0" smtClean="0"/>
              <a:t>,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Kelly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mektup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5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time is it </a:t>
            </a:r>
            <a:r>
              <a:rPr lang="tr-TR" dirty="0" err="1" smtClean="0"/>
              <a:t>now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smtClean="0"/>
              <a:t>5 </a:t>
            </a:r>
            <a:r>
              <a:rPr lang="tr-TR" dirty="0" err="1" smtClean="0"/>
              <a:t>o’clock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morning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LcParenR"/>
            </a:pPr>
            <a:r>
              <a:rPr lang="tr-TR" dirty="0" smtClean="0"/>
              <a:t>5 </a:t>
            </a:r>
            <a:r>
              <a:rPr lang="tr-TR" dirty="0" err="1" smtClean="0"/>
              <a:t>o’clock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afternoon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LcParenR"/>
            </a:pPr>
            <a:r>
              <a:rPr lang="tr-TR" dirty="0" smtClean="0"/>
              <a:t>7 </a:t>
            </a:r>
            <a:r>
              <a:rPr lang="tr-TR" dirty="0" err="1" smtClean="0"/>
              <a:t>o’clock</a:t>
            </a:r>
            <a:r>
              <a:rPr lang="tr-TR" dirty="0" smtClean="0"/>
              <a:t> </a:t>
            </a:r>
            <a:r>
              <a:rPr lang="tr-TR" dirty="0" err="1" smtClean="0"/>
              <a:t>inthe</a:t>
            </a:r>
            <a:r>
              <a:rPr lang="tr-TR" dirty="0" smtClean="0"/>
              <a:t> </a:t>
            </a:r>
            <a:r>
              <a:rPr lang="tr-TR" dirty="0" err="1" smtClean="0"/>
              <a:t>morning</a:t>
            </a:r>
            <a:endParaRPr lang="tr-TR" dirty="0" smtClean="0"/>
          </a:p>
          <a:p>
            <a:pPr marL="514350" lvl="0" indent="-514350">
              <a:buAutoNum type="alphaLcParenR"/>
            </a:pP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2195736" y="5445224"/>
            <a:ext cx="3824064" cy="1276251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5508104" y="3284984"/>
            <a:ext cx="304800" cy="304800"/>
          </a:xfrm>
          <a:prstGeom prst="rect">
            <a:avLst/>
          </a:prstGeom>
        </p:spPr>
      </p:pic>
      <p:pic>
        <p:nvPicPr>
          <p:cNvPr id="6" name="il_fi" descr="http://anneosterlund.com/About%20Aurelia_files/garden_shado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9" y="3356993"/>
            <a:ext cx="377991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4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Where</a:t>
            </a:r>
            <a:r>
              <a:rPr lang="tr-TR" dirty="0" smtClean="0"/>
              <a:t> is </a:t>
            </a:r>
            <a:r>
              <a:rPr lang="tr-TR" dirty="0" err="1" smtClean="0"/>
              <a:t>she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smtClean="0"/>
              <a:t>in </a:t>
            </a:r>
            <a:r>
              <a:rPr lang="tr-TR" dirty="0" err="1" smtClean="0"/>
              <a:t>class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pool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garden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691680" y="5445224"/>
            <a:ext cx="4328120" cy="1276251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c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anneosterlund.com/About%20Aurelia_files/garden_shado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9325" y="4314825"/>
            <a:ext cx="31146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79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doing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Sleeping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Yawning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Writing</a:t>
            </a:r>
            <a:r>
              <a:rPr lang="tr-TR" dirty="0" smtClean="0"/>
              <a:t> a </a:t>
            </a:r>
            <a:r>
              <a:rPr lang="tr-TR" dirty="0" err="1" smtClean="0"/>
              <a:t>letter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581749"/>
            <a:ext cx="4328120" cy="1276251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c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www.kitchenrat.com/writing-a-lette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564904"/>
            <a:ext cx="514806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75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How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weather</a:t>
            </a:r>
            <a:r>
              <a:rPr lang="tr-TR" dirty="0" smtClean="0"/>
              <a:t> </a:t>
            </a:r>
            <a:r>
              <a:rPr lang="tr-TR" dirty="0" err="1" smtClean="0"/>
              <a:t>outside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Sunny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Rainy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Windy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797773"/>
            <a:ext cx="4040088" cy="1060227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01varvara.files.wordpress.com/2008/01/yelena-salakhova-a-sunny-day-2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924944"/>
            <a:ext cx="565212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75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It's</a:t>
            </a:r>
            <a:r>
              <a:rPr lang="tr-TR" dirty="0" smtClean="0"/>
              <a:t> </a:t>
            </a:r>
            <a:r>
              <a:rPr lang="tr-TR" dirty="0" err="1" smtClean="0"/>
              <a:t>Sunday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 is at </a:t>
            </a:r>
            <a:r>
              <a:rPr lang="tr-TR" dirty="0" err="1" smtClean="0"/>
              <a:t>the</a:t>
            </a:r>
            <a:r>
              <a:rPr lang="tr-TR" dirty="0" smtClean="0"/>
              <a:t>   </a:t>
            </a:r>
            <a:r>
              <a:rPr lang="tr-TR" b="1" dirty="0" err="1" smtClean="0">
                <a:solidFill>
                  <a:srgbClr val="FF0000"/>
                </a:solidFill>
              </a:rPr>
              <a:t>beach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(1). </a:t>
            </a:r>
            <a:r>
              <a:rPr lang="tr-TR" dirty="0" err="1" smtClean="0"/>
              <a:t>It's</a:t>
            </a:r>
            <a:r>
              <a:rPr lang="tr-TR" dirty="0" smtClean="0"/>
              <a:t> a </a:t>
            </a:r>
            <a:r>
              <a:rPr lang="tr-TR" dirty="0" err="1" smtClean="0"/>
              <a:t>beautiful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sun is  </a:t>
            </a:r>
            <a:r>
              <a:rPr lang="tr-TR" b="1" dirty="0" err="1" smtClean="0">
                <a:solidFill>
                  <a:srgbClr val="FF0000"/>
                </a:solidFill>
              </a:rPr>
              <a:t>shining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(2) </a:t>
            </a:r>
            <a:r>
              <a:rPr lang="tr-TR" dirty="0" err="1" smtClean="0"/>
              <a:t>brightly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birds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 </a:t>
            </a:r>
            <a:r>
              <a:rPr lang="tr-TR" b="1" dirty="0" err="1" smtClean="0">
                <a:solidFill>
                  <a:srgbClr val="FF0000"/>
                </a:solidFill>
              </a:rPr>
              <a:t>singing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(3).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Mr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r>
              <a:rPr lang="tr-TR" dirty="0" smtClean="0"/>
              <a:t> is </a:t>
            </a:r>
            <a:r>
              <a:rPr lang="tr-TR" b="1" dirty="0" err="1" smtClean="0">
                <a:solidFill>
                  <a:srgbClr val="FF0000"/>
                </a:solidFill>
              </a:rPr>
              <a:t>reading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 (4) a </a:t>
            </a:r>
            <a:r>
              <a:rPr lang="tr-TR" dirty="0" err="1" smtClean="0"/>
              <a:t>newspaper</a:t>
            </a:r>
            <a:r>
              <a:rPr lang="tr-TR" dirty="0" smtClean="0"/>
              <a:t>. </a:t>
            </a:r>
            <a:r>
              <a:rPr lang="tr-TR" dirty="0" err="1" smtClean="0"/>
              <a:t>Mrs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r>
              <a:rPr lang="tr-TR" dirty="0" smtClean="0"/>
              <a:t> is </a:t>
            </a:r>
            <a:r>
              <a:rPr lang="tr-TR" b="1" dirty="0" err="1" smtClean="0">
                <a:solidFill>
                  <a:srgbClr val="FF0000"/>
                </a:solidFill>
              </a:rPr>
              <a:t>speaking</a:t>
            </a:r>
            <a:r>
              <a:rPr lang="tr-TR" dirty="0" smtClean="0"/>
              <a:t>(5)</a:t>
            </a:r>
            <a:r>
              <a:rPr lang="tr-TR" dirty="0" err="1" smtClean="0"/>
              <a:t>to</a:t>
            </a:r>
            <a:r>
              <a:rPr lang="tr-TR" dirty="0" smtClean="0"/>
              <a:t> her </a:t>
            </a:r>
            <a:r>
              <a:rPr lang="tr-TR" dirty="0" err="1" smtClean="0"/>
              <a:t>children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is </a:t>
            </a:r>
            <a:r>
              <a:rPr lang="tr-TR" dirty="0" err="1" smtClean="0"/>
              <a:t>another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.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quarreling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(6)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shouting</a:t>
            </a:r>
            <a:r>
              <a:rPr lang="tr-TR" dirty="0" smtClean="0"/>
              <a:t> at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.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father</a:t>
            </a:r>
            <a:r>
              <a:rPr lang="tr-TR" dirty="0" smtClean="0"/>
              <a:t> is </a:t>
            </a:r>
            <a:r>
              <a:rPr lang="tr-TR" b="1" dirty="0" err="1" smtClean="0">
                <a:solidFill>
                  <a:srgbClr val="FF0000"/>
                </a:solidFill>
              </a:rPr>
              <a:t>frowning</a:t>
            </a:r>
            <a:r>
              <a:rPr lang="tr-TR" dirty="0" smtClean="0"/>
              <a:t> (7).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mother</a:t>
            </a:r>
            <a:r>
              <a:rPr lang="tr-TR" dirty="0" smtClean="0"/>
              <a:t> is </a:t>
            </a:r>
            <a:r>
              <a:rPr lang="tr-TR" dirty="0" err="1" smtClean="0"/>
              <a:t>swimming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sea</a:t>
            </a:r>
            <a:r>
              <a:rPr lang="tr-TR" dirty="0" smtClean="0"/>
              <a:t>.A </a:t>
            </a:r>
            <a:r>
              <a:rPr lang="tr-TR" dirty="0" err="1" smtClean="0"/>
              <a:t>dog</a:t>
            </a:r>
            <a:r>
              <a:rPr lang="tr-TR" dirty="0" smtClean="0"/>
              <a:t> is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coming</a:t>
            </a:r>
            <a:r>
              <a:rPr lang="tr-TR" dirty="0" smtClean="0">
                <a:solidFill>
                  <a:srgbClr val="FF0000"/>
                </a:solidFill>
              </a:rPr>
              <a:t>  </a:t>
            </a:r>
            <a:r>
              <a:rPr lang="tr-TR" dirty="0" err="1" smtClean="0"/>
              <a:t>towards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2267744" y="5589240"/>
            <a:ext cx="4328120" cy="1060227"/>
          </a:xfrm>
        </p:spPr>
        <p:txBody>
          <a:bodyPr/>
          <a:lstStyle/>
          <a:p>
            <a:endParaRPr lang="tr-TR" sz="4400" b="1" dirty="0" smtClean="0">
              <a:solidFill>
                <a:schemeClr val="tx1"/>
              </a:solidFill>
            </a:endParaRPr>
          </a:p>
          <a:p>
            <a:r>
              <a:rPr lang="tr-TR" sz="4400" b="1" dirty="0" smtClean="0">
                <a:solidFill>
                  <a:schemeClr val="tx1"/>
                </a:solidFill>
              </a:rPr>
              <a:t>At </a:t>
            </a:r>
            <a:r>
              <a:rPr lang="tr-TR" sz="4400" b="1" dirty="0" err="1" smtClean="0">
                <a:solidFill>
                  <a:schemeClr val="tx1"/>
                </a:solidFill>
              </a:rPr>
              <a:t>the</a:t>
            </a:r>
            <a:r>
              <a:rPr lang="tr-TR" sz="4400" b="1" dirty="0" smtClean="0">
                <a:solidFill>
                  <a:schemeClr val="tx1"/>
                </a:solidFill>
              </a:rPr>
              <a:t> </a:t>
            </a:r>
            <a:r>
              <a:rPr lang="tr-TR" sz="4400" b="1" dirty="0" err="1" smtClean="0">
                <a:solidFill>
                  <a:schemeClr val="tx1"/>
                </a:solidFill>
              </a:rPr>
              <a:t>beach</a:t>
            </a:r>
            <a:endParaRPr lang="tr-TR" sz="4400" b="1" dirty="0" smtClean="0">
              <a:solidFill>
                <a:schemeClr val="tx1"/>
              </a:solidFill>
            </a:endParaRPr>
          </a:p>
          <a:p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6" name="il_fi" descr="http://www.blogcdn.com/www.diylife.com/media/2008/07/sunscol22di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635896" cy="15567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blog.americanfeast.com/images/Kids%20at%20the%20Beac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203848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t the beach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8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Where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cat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Under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chair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table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Under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table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661248"/>
            <a:ext cx="3752056" cy="988219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3.bp.blogspot.com/_h2EzbV4lTjA/SoXZi-5MlFI/AAAAAAAAC-I/JGqBIKF7xpg/s1600/In+My+Kitchen+Garden+-+Patchy+Cat+under+retro++metal+motel+chai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852936"/>
            <a:ext cx="493204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19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smtClean="0"/>
              <a:t>Is her </a:t>
            </a:r>
            <a:r>
              <a:rPr lang="tr-TR" dirty="0" err="1" smtClean="0"/>
              <a:t>cat</a:t>
            </a:r>
            <a:r>
              <a:rPr lang="tr-TR" dirty="0" smtClean="0"/>
              <a:t> </a:t>
            </a:r>
            <a:r>
              <a:rPr lang="tr-TR" dirty="0" err="1" smtClean="0"/>
              <a:t>yawning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Yes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No</a:t>
            </a:r>
          </a:p>
          <a:p>
            <a:pPr marL="514350" lvl="0" indent="-514350">
              <a:buAutoNum type="alphaLcParenR"/>
            </a:pPr>
            <a:r>
              <a:rPr lang="tr-TR" dirty="0" smtClean="0"/>
              <a:t>I </a:t>
            </a:r>
            <a:r>
              <a:rPr lang="tr-TR" dirty="0" err="1" smtClean="0"/>
              <a:t>dont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365725"/>
            <a:ext cx="3896072" cy="14922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dogtime.com/system/gallery_pictures/261/large/cat-kitten-cute-picture-photo-tongue-yawn-face.jpg?123759458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564904"/>
            <a:ext cx="550810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95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learning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English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Turkish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German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869781"/>
            <a:ext cx="3680048" cy="988219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5 Resim" descr="http://learningturkishonline.com/imagess/header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89040"/>
            <a:ext cx="572412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45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improving</a:t>
            </a:r>
            <a:r>
              <a:rPr lang="tr-TR" dirty="0" smtClean="0"/>
              <a:t> </a:t>
            </a:r>
            <a:r>
              <a:rPr lang="tr-TR" dirty="0" err="1" smtClean="0"/>
              <a:t>slowly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smtClean="0"/>
              <a:t>Her </a:t>
            </a:r>
            <a:r>
              <a:rPr lang="tr-TR" dirty="0" err="1" smtClean="0"/>
              <a:t>German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Her </a:t>
            </a:r>
            <a:r>
              <a:rPr lang="tr-TR" dirty="0" err="1" smtClean="0"/>
              <a:t>Turkish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Her </a:t>
            </a:r>
            <a:r>
              <a:rPr lang="tr-TR" dirty="0" err="1" smtClean="0"/>
              <a:t>English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763688" y="5517232"/>
            <a:ext cx="4256112" cy="1204243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5 Resim" descr="http://learningturkishonline.com/imagess/header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3280" y="3573016"/>
            <a:ext cx="576072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94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her </a:t>
            </a:r>
            <a:r>
              <a:rPr lang="tr-TR" dirty="0" err="1" smtClean="0"/>
              <a:t>cat</a:t>
            </a:r>
            <a:r>
              <a:rPr lang="tr-TR" dirty="0" smtClean="0"/>
              <a:t> </a:t>
            </a:r>
            <a:r>
              <a:rPr lang="tr-TR" dirty="0" err="1" smtClean="0"/>
              <a:t>always</a:t>
            </a:r>
            <a:r>
              <a:rPr lang="tr-TR" dirty="0" smtClean="0"/>
              <a:t> do?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Eats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sleeps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Cleans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sleeps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Yawns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sleeps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2051720" y="5589240"/>
            <a:ext cx="3968080" cy="113223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5 Resim" descr="mouse bouncing on kitty tumm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492896"/>
            <a:ext cx="4788024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smtClean="0"/>
              <a:t>Is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easy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Yes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No</a:t>
            </a:r>
          </a:p>
          <a:p>
            <a:pPr marL="514350" lvl="0" indent="-514350">
              <a:buAutoNum type="alphaLcParenR"/>
            </a:pPr>
            <a:r>
              <a:rPr lang="tr-TR" dirty="0" smtClean="0"/>
              <a:t>I </a:t>
            </a:r>
            <a:r>
              <a:rPr lang="tr-TR" dirty="0" err="1" smtClean="0"/>
              <a:t>cant</a:t>
            </a:r>
            <a:r>
              <a:rPr lang="tr-TR" dirty="0" smtClean="0"/>
              <a:t> </a:t>
            </a:r>
            <a:r>
              <a:rPr lang="tr-TR" dirty="0" err="1" smtClean="0"/>
              <a:t>remember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509741"/>
            <a:ext cx="4400128" cy="1348259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activerain.com/image_store/uploads/7/6/5/6/5/ar1196750771565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916832"/>
            <a:ext cx="5004048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Today</a:t>
            </a:r>
            <a:r>
              <a:rPr lang="tr-TR" dirty="0" smtClean="0"/>
              <a:t> is  </a:t>
            </a:r>
            <a:r>
              <a:rPr lang="tr-TR" dirty="0" err="1" smtClean="0"/>
              <a:t>Sunday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Clark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 is at  --------- (1).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weather</a:t>
            </a:r>
            <a:r>
              <a:rPr lang="tr-TR" dirty="0" smtClean="0"/>
              <a:t> </a:t>
            </a:r>
            <a:r>
              <a:rPr lang="tr-TR" dirty="0" err="1" smtClean="0"/>
              <a:t>isn't</a:t>
            </a:r>
            <a:r>
              <a:rPr lang="tr-TR" dirty="0" smtClean="0"/>
              <a:t>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good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sky</a:t>
            </a:r>
            <a:r>
              <a:rPr lang="tr-TR" dirty="0" smtClean="0"/>
              <a:t> is </a:t>
            </a:r>
            <a:r>
              <a:rPr lang="tr-TR" dirty="0" err="1" smtClean="0"/>
              <a:t>black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it is   --------(2) </a:t>
            </a:r>
            <a:r>
              <a:rPr lang="tr-TR" dirty="0" err="1" smtClean="0"/>
              <a:t>heavily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Mr</a:t>
            </a:r>
            <a:r>
              <a:rPr lang="tr-TR" dirty="0" smtClean="0"/>
              <a:t> </a:t>
            </a:r>
            <a:r>
              <a:rPr lang="tr-TR" dirty="0" err="1" smtClean="0"/>
              <a:t>Clark</a:t>
            </a:r>
            <a:r>
              <a:rPr lang="tr-TR" dirty="0" smtClean="0"/>
              <a:t> is  ---------  (3) his </a:t>
            </a:r>
            <a:r>
              <a:rPr lang="tr-TR" dirty="0" err="1" smtClean="0"/>
              <a:t>motorcycle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garage</a:t>
            </a:r>
            <a:r>
              <a:rPr lang="tr-TR" dirty="0" smtClean="0"/>
              <a:t>. </a:t>
            </a:r>
            <a:r>
              <a:rPr lang="tr-TR" dirty="0" err="1" smtClean="0"/>
              <a:t>Mrs</a:t>
            </a:r>
            <a:r>
              <a:rPr lang="tr-TR" dirty="0" smtClean="0"/>
              <a:t> </a:t>
            </a:r>
            <a:r>
              <a:rPr lang="tr-TR" dirty="0" err="1" smtClean="0"/>
              <a:t>Clark</a:t>
            </a:r>
            <a:r>
              <a:rPr lang="tr-TR" dirty="0" smtClean="0"/>
              <a:t> is   ---- ------( 4)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house</a:t>
            </a:r>
            <a:r>
              <a:rPr lang="tr-TR" dirty="0" smtClean="0"/>
              <a:t>. </a:t>
            </a:r>
            <a:r>
              <a:rPr lang="tr-TR" dirty="0" err="1" smtClean="0"/>
              <a:t>Two</a:t>
            </a:r>
            <a:r>
              <a:rPr lang="tr-TR" dirty="0" smtClean="0"/>
              <a:t> of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, </a:t>
            </a:r>
            <a:r>
              <a:rPr lang="tr-TR" dirty="0" err="1" smtClean="0"/>
              <a:t>Liz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Tom</a:t>
            </a:r>
            <a:r>
              <a:rPr lang="tr-TR" dirty="0" smtClean="0"/>
              <a:t>, </a:t>
            </a:r>
            <a:r>
              <a:rPr lang="tr-TR" dirty="0" err="1" smtClean="0"/>
              <a:t>are</a:t>
            </a:r>
            <a:r>
              <a:rPr lang="tr-TR" dirty="0" smtClean="0"/>
              <a:t>  ----- ----(5) </a:t>
            </a:r>
            <a:r>
              <a:rPr lang="tr-TR" dirty="0" err="1" smtClean="0"/>
              <a:t>cartoons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baby</a:t>
            </a:r>
            <a:r>
              <a:rPr lang="tr-TR" dirty="0" smtClean="0"/>
              <a:t>, </a:t>
            </a:r>
            <a:r>
              <a:rPr lang="tr-TR" dirty="0" err="1" smtClean="0"/>
              <a:t>Sue</a:t>
            </a:r>
            <a:r>
              <a:rPr lang="tr-TR" dirty="0" smtClean="0"/>
              <a:t>, is    -------- (6)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floor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Clark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 is    ----------  (7) at </a:t>
            </a:r>
            <a:r>
              <a:rPr lang="tr-TR" dirty="0" err="1" smtClean="0"/>
              <a:t>home</a:t>
            </a:r>
            <a:r>
              <a:rPr lang="tr-TR" dirty="0" smtClean="0"/>
              <a:t> </a:t>
            </a:r>
            <a:r>
              <a:rPr lang="tr-TR" dirty="0" err="1" smtClean="0"/>
              <a:t>today</a:t>
            </a:r>
            <a:r>
              <a:rPr lang="tr-TR" dirty="0" smtClean="0"/>
              <a:t> </a:t>
            </a:r>
            <a:r>
              <a:rPr lang="tr-TR" dirty="0" err="1" smtClean="0"/>
              <a:t>because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weather</a:t>
            </a:r>
            <a:r>
              <a:rPr lang="tr-TR" dirty="0" smtClean="0"/>
              <a:t>---- </a:t>
            </a:r>
            <a:r>
              <a:rPr lang="tr-TR" dirty="0" err="1" smtClean="0"/>
              <a:t>terrible</a:t>
            </a:r>
            <a:r>
              <a:rPr lang="tr-TR" dirty="0" smtClean="0"/>
              <a:t>.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39552" y="332656"/>
          <a:ext cx="8208912" cy="102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514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latin typeface="Arial"/>
                          <a:ea typeface="Times New Roman"/>
                          <a:cs typeface="Times New Roman"/>
                        </a:rPr>
                        <a:t>repairing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Arial"/>
                          <a:ea typeface="Times New Roman"/>
                          <a:cs typeface="Times New Roman"/>
                        </a:rPr>
                        <a:t>watching</a:t>
                      </a:r>
                      <a:endParaRPr lang="tr-T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Arial"/>
                          <a:ea typeface="Times New Roman"/>
                          <a:cs typeface="Times New Roman"/>
                        </a:rPr>
                        <a:t>home</a:t>
                      </a:r>
                      <a:endParaRPr lang="tr-T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latin typeface="Arial"/>
                          <a:ea typeface="Times New Roman"/>
                          <a:cs typeface="Times New Roman"/>
                        </a:rPr>
                        <a:t>staying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514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Arial"/>
                          <a:ea typeface="Times New Roman"/>
                          <a:cs typeface="Times New Roman"/>
                        </a:rPr>
                        <a:t>crawling</a:t>
                      </a:r>
                      <a:endParaRPr lang="tr-T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Arial"/>
                          <a:ea typeface="Times New Roman"/>
                          <a:cs typeface="Times New Roman"/>
                        </a:rPr>
                        <a:t>cleaning</a:t>
                      </a:r>
                      <a:endParaRPr lang="tr-T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Arial"/>
                          <a:ea typeface="Times New Roman"/>
                          <a:cs typeface="Times New Roman"/>
                        </a:rPr>
                        <a:t>raining</a:t>
                      </a:r>
                      <a:endParaRPr lang="tr-T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Arial"/>
                          <a:ea typeface="Calibri"/>
                          <a:cs typeface="Times New Roman"/>
                        </a:rPr>
                        <a:t>is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pic>
        <p:nvPicPr>
          <p:cNvPr id="8" name="at home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1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Today</a:t>
            </a:r>
            <a:r>
              <a:rPr lang="tr-TR" dirty="0" smtClean="0"/>
              <a:t> is  </a:t>
            </a:r>
            <a:r>
              <a:rPr lang="tr-TR" dirty="0" err="1" smtClean="0"/>
              <a:t>Sunday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Clark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 is at   </a:t>
            </a:r>
            <a:r>
              <a:rPr lang="tr-TR" b="1" dirty="0" err="1" smtClean="0">
                <a:solidFill>
                  <a:srgbClr val="FF0000"/>
                </a:solidFill>
              </a:rPr>
              <a:t>home</a:t>
            </a:r>
            <a:r>
              <a:rPr lang="tr-TR" dirty="0" smtClean="0"/>
              <a:t>(1).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weather</a:t>
            </a:r>
            <a:r>
              <a:rPr lang="tr-TR" dirty="0" smtClean="0"/>
              <a:t> </a:t>
            </a:r>
            <a:r>
              <a:rPr lang="tr-TR" dirty="0" err="1" smtClean="0"/>
              <a:t>isn't</a:t>
            </a:r>
            <a:r>
              <a:rPr lang="tr-TR" dirty="0" smtClean="0"/>
              <a:t>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good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sky</a:t>
            </a:r>
            <a:r>
              <a:rPr lang="tr-TR" dirty="0" smtClean="0"/>
              <a:t> is </a:t>
            </a:r>
            <a:r>
              <a:rPr lang="tr-TR" dirty="0" err="1" smtClean="0"/>
              <a:t>black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it is   </a:t>
            </a:r>
            <a:r>
              <a:rPr lang="tr-TR" b="1" dirty="0" err="1" smtClean="0">
                <a:solidFill>
                  <a:srgbClr val="FF0000"/>
                </a:solidFill>
              </a:rPr>
              <a:t>raining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(2) </a:t>
            </a:r>
            <a:r>
              <a:rPr lang="tr-TR" dirty="0" err="1" smtClean="0"/>
              <a:t>heavily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Mr</a:t>
            </a:r>
            <a:r>
              <a:rPr lang="tr-TR" dirty="0" smtClean="0"/>
              <a:t> </a:t>
            </a:r>
            <a:r>
              <a:rPr lang="tr-TR" dirty="0" err="1" smtClean="0"/>
              <a:t>Clark</a:t>
            </a:r>
            <a:r>
              <a:rPr lang="tr-TR" dirty="0" smtClean="0"/>
              <a:t> is  </a:t>
            </a:r>
            <a:r>
              <a:rPr lang="tr-TR" b="1" dirty="0" err="1" smtClean="0">
                <a:solidFill>
                  <a:srgbClr val="FF0000"/>
                </a:solidFill>
              </a:rPr>
              <a:t>repairing</a:t>
            </a:r>
            <a:r>
              <a:rPr lang="tr-TR" dirty="0" smtClean="0"/>
              <a:t> (3) his </a:t>
            </a:r>
            <a:r>
              <a:rPr lang="tr-TR" dirty="0" err="1" smtClean="0"/>
              <a:t>motorcycle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garage</a:t>
            </a:r>
            <a:r>
              <a:rPr lang="tr-TR" dirty="0" smtClean="0"/>
              <a:t>. </a:t>
            </a:r>
            <a:r>
              <a:rPr lang="tr-TR" dirty="0" err="1" smtClean="0"/>
              <a:t>Mrs</a:t>
            </a:r>
            <a:r>
              <a:rPr lang="tr-TR" dirty="0" smtClean="0"/>
              <a:t> </a:t>
            </a:r>
            <a:r>
              <a:rPr lang="tr-TR" dirty="0" err="1" smtClean="0"/>
              <a:t>Clark</a:t>
            </a:r>
            <a:r>
              <a:rPr lang="tr-TR" dirty="0" smtClean="0"/>
              <a:t> is   </a:t>
            </a:r>
            <a:r>
              <a:rPr lang="tr-TR" b="1" dirty="0" err="1" smtClean="0">
                <a:solidFill>
                  <a:srgbClr val="FF0000"/>
                </a:solidFill>
              </a:rPr>
              <a:t>cleaning</a:t>
            </a:r>
            <a:r>
              <a:rPr lang="tr-TR" dirty="0" smtClean="0"/>
              <a:t> ( 4)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house</a:t>
            </a:r>
            <a:r>
              <a:rPr lang="tr-TR" dirty="0" smtClean="0"/>
              <a:t>. </a:t>
            </a:r>
            <a:r>
              <a:rPr lang="tr-TR" dirty="0" err="1" smtClean="0"/>
              <a:t>Two</a:t>
            </a:r>
            <a:r>
              <a:rPr lang="tr-TR" dirty="0" smtClean="0"/>
              <a:t> of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, </a:t>
            </a:r>
            <a:r>
              <a:rPr lang="tr-TR" dirty="0" err="1" smtClean="0"/>
              <a:t>Liz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Tom</a:t>
            </a:r>
            <a:r>
              <a:rPr lang="tr-TR" dirty="0" smtClean="0"/>
              <a:t>, </a:t>
            </a:r>
            <a:r>
              <a:rPr lang="tr-TR" dirty="0" err="1" smtClean="0"/>
              <a:t>are</a:t>
            </a:r>
            <a:r>
              <a:rPr lang="tr-TR" dirty="0" smtClean="0"/>
              <a:t>  </a:t>
            </a:r>
            <a:r>
              <a:rPr lang="tr-TR" b="1" dirty="0" err="1" smtClean="0">
                <a:solidFill>
                  <a:srgbClr val="FF0000"/>
                </a:solidFill>
              </a:rPr>
              <a:t>watching</a:t>
            </a:r>
            <a:r>
              <a:rPr lang="tr-TR" dirty="0" smtClean="0"/>
              <a:t>(5) </a:t>
            </a:r>
            <a:r>
              <a:rPr lang="tr-TR" dirty="0" err="1" smtClean="0"/>
              <a:t>cartoons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baby</a:t>
            </a:r>
            <a:r>
              <a:rPr lang="tr-TR" dirty="0" smtClean="0"/>
              <a:t>, </a:t>
            </a:r>
            <a:r>
              <a:rPr lang="tr-TR" dirty="0" err="1" smtClean="0"/>
              <a:t>Sue</a:t>
            </a:r>
            <a:r>
              <a:rPr lang="tr-TR" dirty="0" smtClean="0"/>
              <a:t>, is   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crawling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(6)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floor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Clark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 is   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staying</a:t>
            </a:r>
            <a:r>
              <a:rPr lang="tr-TR" dirty="0" smtClean="0">
                <a:solidFill>
                  <a:srgbClr val="FF0000"/>
                </a:solidFill>
              </a:rPr>
              <a:t>  </a:t>
            </a:r>
            <a:r>
              <a:rPr lang="tr-TR" dirty="0" smtClean="0"/>
              <a:t>(7) at </a:t>
            </a:r>
            <a:r>
              <a:rPr lang="tr-TR" dirty="0" err="1" smtClean="0"/>
              <a:t>home</a:t>
            </a:r>
            <a:r>
              <a:rPr lang="tr-TR" dirty="0" smtClean="0"/>
              <a:t> </a:t>
            </a:r>
            <a:r>
              <a:rPr lang="tr-TR" dirty="0" err="1" smtClean="0"/>
              <a:t>today</a:t>
            </a:r>
            <a:r>
              <a:rPr lang="tr-TR" dirty="0" smtClean="0"/>
              <a:t> </a:t>
            </a:r>
            <a:r>
              <a:rPr lang="tr-TR" dirty="0" err="1" smtClean="0"/>
              <a:t>because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weather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is</a:t>
            </a:r>
            <a:r>
              <a:rPr lang="tr-TR" b="1" dirty="0" smtClean="0"/>
              <a:t> </a:t>
            </a:r>
            <a:r>
              <a:rPr lang="tr-TR" dirty="0" err="1" smtClean="0"/>
              <a:t>terrible</a:t>
            </a:r>
            <a:r>
              <a:rPr lang="tr-TR" dirty="0" smtClean="0"/>
              <a:t>.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at home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1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today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Monday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Sunday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Saturday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941789"/>
            <a:ext cx="4400128" cy="916211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c.universalscraps.com/files/en/days/sunday/sunday_0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276873"/>
            <a:ext cx="5148064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24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Where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Clark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smtClean="0"/>
              <a:t>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beach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garden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At </a:t>
            </a:r>
            <a:r>
              <a:rPr lang="tr-TR" dirty="0" err="1" smtClean="0"/>
              <a:t>home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581749"/>
            <a:ext cx="3347864" cy="1276251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c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www.tvsa.co.za/mastershowimages/698_war_at_home_the_4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348880"/>
            <a:ext cx="543609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95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Where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sea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beach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restaurant</a:t>
            </a:r>
            <a:endParaRPr lang="tr-TR" dirty="0" smtClean="0"/>
          </a:p>
          <a:p>
            <a:pPr marL="514350" lvl="0" indent="-514350">
              <a:buAutoNum type="alphaLcParenR"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475656" y="5445224"/>
            <a:ext cx="4544144" cy="1276251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il_fi" descr="http://www.rholee.com/images/Family/Family%20at%20the%20beac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879124"/>
            <a:ext cx="5148064" cy="397887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6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smtClean="0"/>
              <a:t>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weather</a:t>
            </a:r>
            <a:r>
              <a:rPr lang="tr-TR" dirty="0" smtClean="0"/>
              <a:t> </a:t>
            </a:r>
            <a:r>
              <a:rPr lang="tr-TR" dirty="0" err="1" smtClean="0"/>
              <a:t>good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Yes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No</a:t>
            </a:r>
          </a:p>
          <a:p>
            <a:pPr marL="514350" lvl="0" indent="-514350">
              <a:buAutoNum type="alphaLcParenR"/>
            </a:pPr>
            <a:r>
              <a:rPr lang="tr-TR" dirty="0" smtClean="0"/>
              <a:t>I </a:t>
            </a:r>
            <a:r>
              <a:rPr lang="tr-TR" dirty="0" err="1" smtClean="0"/>
              <a:t>dont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869781"/>
            <a:ext cx="3824064" cy="988219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weblogs.sun-sentinel.com/news/weather/hurricane/blog/RainyDayInJul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7" y="1412776"/>
            <a:ext cx="478802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85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Who</a:t>
            </a:r>
            <a:r>
              <a:rPr lang="tr-TR" dirty="0" smtClean="0"/>
              <a:t> is </a:t>
            </a:r>
            <a:r>
              <a:rPr lang="tr-TR" dirty="0" err="1" smtClean="0"/>
              <a:t>repairing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motorcycle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Mrs</a:t>
            </a:r>
            <a:r>
              <a:rPr lang="tr-TR" dirty="0" smtClean="0"/>
              <a:t> </a:t>
            </a:r>
            <a:r>
              <a:rPr lang="tr-TR" dirty="0" err="1" smtClean="0"/>
              <a:t>Clark</a:t>
            </a:r>
            <a:r>
              <a:rPr lang="tr-TR" dirty="0" smtClean="0"/>
              <a:t> 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Mr</a:t>
            </a:r>
            <a:r>
              <a:rPr lang="tr-TR" dirty="0" smtClean="0"/>
              <a:t> </a:t>
            </a:r>
            <a:r>
              <a:rPr lang="tr-TR" dirty="0" err="1" smtClean="0"/>
              <a:t>Clark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Tom</a:t>
            </a:r>
            <a:endParaRPr lang="tr-TR" dirty="0" smtClean="0"/>
          </a:p>
          <a:p>
            <a:pPr marL="514350" lvl="0" indent="-514350">
              <a:buAutoNum type="alphaLcParenR"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509741"/>
            <a:ext cx="3347864" cy="1348259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il_fi" descr="http://z.about.com/w/experts/Motorcycle-Repair-837/2008/11/2007-Honda-VLX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924944"/>
            <a:ext cx="493204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5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Mr</a:t>
            </a:r>
            <a:r>
              <a:rPr lang="tr-TR" dirty="0" smtClean="0"/>
              <a:t> </a:t>
            </a:r>
            <a:r>
              <a:rPr lang="tr-TR" dirty="0" err="1" smtClean="0"/>
              <a:t>Clark</a:t>
            </a:r>
            <a:r>
              <a:rPr lang="tr-TR" dirty="0" smtClean="0"/>
              <a:t> </a:t>
            </a:r>
            <a:r>
              <a:rPr lang="tr-TR" dirty="0" err="1" smtClean="0"/>
              <a:t>doing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Repairing</a:t>
            </a:r>
            <a:r>
              <a:rPr lang="tr-TR" dirty="0" smtClean="0"/>
              <a:t> his </a:t>
            </a:r>
            <a:r>
              <a:rPr lang="tr-TR" dirty="0" err="1" smtClean="0"/>
              <a:t>motorcycle</a:t>
            </a:r>
            <a:r>
              <a:rPr lang="tr-TR" dirty="0" smtClean="0"/>
              <a:t> 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Repairing</a:t>
            </a:r>
            <a:r>
              <a:rPr lang="tr-TR" dirty="0" smtClean="0"/>
              <a:t> his car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Repairing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roof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581749"/>
            <a:ext cx="4400128" cy="1276251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il_fi" descr="http://www.corbisimages.com/images/67/029AFC4C-234E-46FC-B919-652F91456566/CRBR0044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140967"/>
            <a:ext cx="4716016" cy="37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90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Where</a:t>
            </a:r>
            <a:r>
              <a:rPr lang="tr-TR" dirty="0" smtClean="0"/>
              <a:t> is he?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garden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garage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sitting</a:t>
            </a:r>
            <a:r>
              <a:rPr lang="tr-TR" dirty="0" smtClean="0"/>
              <a:t> </a:t>
            </a:r>
            <a:r>
              <a:rPr lang="tr-TR" dirty="0" err="1" smtClean="0"/>
              <a:t>room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619672" y="5445224"/>
            <a:ext cx="4400128" cy="1276251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www.askthebuilder.com/artman212/uploads/1/6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772816"/>
            <a:ext cx="486003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94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Mrs</a:t>
            </a:r>
            <a:r>
              <a:rPr lang="tr-TR" dirty="0" smtClean="0"/>
              <a:t> </a:t>
            </a:r>
            <a:r>
              <a:rPr lang="tr-TR" dirty="0" err="1" smtClean="0"/>
              <a:t>Clark</a:t>
            </a:r>
            <a:r>
              <a:rPr lang="tr-TR" dirty="0" smtClean="0"/>
              <a:t> </a:t>
            </a:r>
            <a:r>
              <a:rPr lang="tr-TR" dirty="0" err="1" smtClean="0"/>
              <a:t>doing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cleaning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house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cleaning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motorcycle</a:t>
            </a:r>
            <a:r>
              <a:rPr lang="tr-TR" dirty="0" smtClean="0"/>
              <a:t> 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cleaning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room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979712" y="5445224"/>
            <a:ext cx="4040088" cy="1276251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silvinascleaning.com/site1/wp-content/uploads/2010/08/Maid-Servic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284985"/>
            <a:ext cx="486003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25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cleaning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house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motorcycle</a:t>
            </a:r>
            <a:r>
              <a:rPr lang="tr-TR" dirty="0" smtClean="0"/>
              <a:t> 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The</a:t>
            </a:r>
            <a:r>
              <a:rPr lang="tr-TR" dirty="0" smtClean="0"/>
              <a:t> car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653757"/>
            <a:ext cx="4184104" cy="1204243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ismaelgomez.files.wordpress.com/2009/03/parts-of-the-house-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3" y="2204864"/>
            <a:ext cx="536408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9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doing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Watching</a:t>
            </a:r>
            <a:r>
              <a:rPr lang="tr-TR" dirty="0" smtClean="0"/>
              <a:t> </a:t>
            </a:r>
            <a:r>
              <a:rPr lang="tr-TR" dirty="0" err="1" smtClean="0"/>
              <a:t>cartoons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Repairing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motorcycle</a:t>
            </a:r>
            <a:r>
              <a:rPr lang="tr-TR" dirty="0" smtClean="0"/>
              <a:t> 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Cleaning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house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581749"/>
            <a:ext cx="3896072" cy="1276251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t2.gstatic.com/images?q=tbn:Jf9Wp9BfIiuALM:http://img.photobucket.com/albums/v329/dhieyank/kids-watching-television_64.jpg&amp;t=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7" y="3356993"/>
            <a:ext cx="478802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65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watching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News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Cartoons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Film 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437733"/>
            <a:ext cx="3896072" cy="1420267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t1.gstatic.com/images?q=tbn:69rl5k0qt3_1aM:http://assets.zoomza.com/images/thumbs/categories/myspace_layouts/Cartoons.jpg?1184816473&amp;t=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5" y="2420888"/>
            <a:ext cx="543609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70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Who</a:t>
            </a:r>
            <a:r>
              <a:rPr lang="tr-TR" dirty="0" smtClean="0"/>
              <a:t> is </a:t>
            </a:r>
            <a:r>
              <a:rPr lang="tr-TR" dirty="0" err="1" smtClean="0"/>
              <a:t>crawling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floor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Tom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Liz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Sue</a:t>
            </a:r>
            <a:r>
              <a:rPr lang="tr-TR" dirty="0" smtClean="0"/>
              <a:t> </a:t>
            </a:r>
          </a:p>
          <a:p>
            <a:pPr marL="514350" lvl="0" indent="-514350">
              <a:buAutoNum type="alphaLcParenR"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509741"/>
            <a:ext cx="3931568" cy="1348259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c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t2.gstatic.com/images?q=tbn:3RH-PyksPjM1MM:http://milestones.geoparent.com/wp-content/uploads/2008/04/baby-crawling1.jpg&amp;t=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348881"/>
            <a:ext cx="6228184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2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Where</a:t>
            </a:r>
            <a:r>
              <a:rPr lang="tr-TR" dirty="0" smtClean="0"/>
              <a:t> is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crawling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floor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earth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carpet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509741"/>
            <a:ext cx="4112096" cy="1348259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www.hardwoodsac.com/images/hsac_web_pg_slideshow_006_69vx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3280" y="2537460"/>
            <a:ext cx="576072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6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smtClean="0"/>
              <a:t>Is it a </a:t>
            </a:r>
            <a:r>
              <a:rPr lang="tr-TR" dirty="0" err="1" smtClean="0"/>
              <a:t>rainy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Yes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No</a:t>
            </a:r>
          </a:p>
          <a:p>
            <a:pPr marL="514350" lvl="0" indent="-514350">
              <a:buAutoNum type="alphaLcParenR"/>
            </a:pPr>
            <a:r>
              <a:rPr lang="tr-TR" dirty="0" smtClean="0"/>
              <a:t>I </a:t>
            </a:r>
            <a:r>
              <a:rPr lang="tr-TR" dirty="0" err="1" smtClean="0"/>
              <a:t>dont’know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2267744" y="5805264"/>
            <a:ext cx="3752056" cy="916211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5 Resim" descr="Sunny Day With Clouds Clip Art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636912"/>
            <a:ext cx="4716016" cy="422108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4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staying</a:t>
            </a:r>
            <a:r>
              <a:rPr lang="tr-TR" dirty="0" smtClean="0"/>
              <a:t> at </a:t>
            </a:r>
            <a:r>
              <a:rPr lang="tr-TR" dirty="0" err="1" smtClean="0"/>
              <a:t>home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Because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dont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money</a:t>
            </a:r>
            <a:r>
              <a:rPr lang="tr-TR" dirty="0" smtClean="0"/>
              <a:t>.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Because</a:t>
            </a:r>
            <a:r>
              <a:rPr lang="tr-TR" dirty="0" smtClean="0"/>
              <a:t> </a:t>
            </a:r>
            <a:r>
              <a:rPr lang="tr-TR" dirty="0" err="1" smtClean="0"/>
              <a:t>Mrs</a:t>
            </a:r>
            <a:r>
              <a:rPr lang="tr-TR" dirty="0" smtClean="0"/>
              <a:t> </a:t>
            </a:r>
            <a:r>
              <a:rPr lang="tr-TR" dirty="0" err="1" smtClean="0"/>
              <a:t>Clark</a:t>
            </a:r>
            <a:r>
              <a:rPr lang="tr-TR" dirty="0" smtClean="0"/>
              <a:t> is </a:t>
            </a:r>
            <a:r>
              <a:rPr lang="tr-TR" dirty="0" err="1" smtClean="0"/>
              <a:t>cleaning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house</a:t>
            </a:r>
            <a:r>
              <a:rPr lang="tr-TR" dirty="0" smtClean="0"/>
              <a:t>.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Because</a:t>
            </a:r>
            <a:r>
              <a:rPr lang="tr-TR" dirty="0" smtClean="0"/>
              <a:t> 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weather</a:t>
            </a:r>
            <a:r>
              <a:rPr lang="tr-TR" dirty="0" smtClean="0"/>
              <a:t> is </a:t>
            </a:r>
            <a:r>
              <a:rPr lang="tr-TR" dirty="0" err="1" smtClean="0"/>
              <a:t>terrible</a:t>
            </a:r>
            <a:r>
              <a:rPr lang="tr-TR" dirty="0" smtClean="0"/>
              <a:t>.</a:t>
            </a:r>
          </a:p>
          <a:p>
            <a:pPr marL="514350" lvl="0" indent="-514350">
              <a:buAutoNum type="alphaLcParenR"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2555776" y="5733256"/>
            <a:ext cx="3464024" cy="988219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c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7020272" y="1844824"/>
            <a:ext cx="304800" cy="304800"/>
          </a:xfrm>
          <a:prstGeom prst="rect">
            <a:avLst/>
          </a:prstGeom>
        </p:spPr>
      </p:pic>
      <p:pic>
        <p:nvPicPr>
          <p:cNvPr id="6" name="il_fi" descr="http://blogs.sundaymercury.net/brummie-broad/thunderstorm/thunderstor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406794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14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1444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715304" cy="4643470"/>
          </a:xfrm>
        </p:spPr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b="1" dirty="0" smtClean="0">
                <a:solidFill>
                  <a:srgbClr val="C00000"/>
                </a:solidFill>
              </a:rPr>
              <a:t>THIS IS  NURCAN AKALTUN’S WORK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BU BİR NURCAN AKALTUN ÇALIŞMASIDIR.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SESLENDİRME İÇİN SANDRA SMITH’E TEŞEKKÜR EDERİM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İNTERNET DERSLERİ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O 533 733 24 37</a:t>
            </a:r>
          </a:p>
          <a:p>
            <a:r>
              <a:rPr lang="tr-TR" dirty="0" smtClean="0">
                <a:hlinkClick r:id="rId4"/>
              </a:rPr>
              <a:t>nur77akaltun@</a:t>
            </a:r>
            <a:r>
              <a:rPr lang="tr-TR" dirty="0" err="1" smtClean="0">
                <a:hlinkClick r:id="rId4"/>
              </a:rPr>
              <a:t>hotmail</a:t>
            </a:r>
            <a:r>
              <a:rPr lang="tr-TR" dirty="0" smtClean="0">
                <a:hlinkClick r:id="rId4"/>
              </a:rPr>
              <a:t>.com</a:t>
            </a:r>
            <a:r>
              <a:rPr lang="tr-TR" dirty="0" smtClean="0"/>
              <a:t>  </a:t>
            </a:r>
          </a:p>
          <a:p>
            <a:r>
              <a:rPr lang="tr-TR" dirty="0" smtClean="0"/>
              <a:t>©</a:t>
            </a:r>
          </a:p>
          <a:p>
            <a:endParaRPr lang="tr-TR" dirty="0"/>
          </a:p>
        </p:txBody>
      </p:sp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5" cstate="print"/>
          <a:stretch>
            <a:fillRect/>
          </a:stretch>
        </p:blipFill>
        <p:spPr>
          <a:xfrm>
            <a:off x="4860032" y="2420888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User\Desktop\25.01.2010 009 - Kop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2928926" cy="3714752"/>
          </a:xfrm>
          <a:prstGeom prst="ellipse">
            <a:avLst/>
          </a:prstGeom>
          <a:noFill/>
        </p:spPr>
      </p:pic>
    </p:spTree>
  </p:cSld>
  <p:clrMapOvr>
    <a:masterClrMapping/>
  </p:clrMapOvr>
  <p:transition advClick="0" advTm="8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How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sun </a:t>
            </a:r>
            <a:r>
              <a:rPr lang="tr-TR" dirty="0" err="1" smtClean="0"/>
              <a:t>shining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Slowly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Fast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Brightly</a:t>
            </a:r>
            <a:r>
              <a:rPr lang="tr-TR" dirty="0" smtClean="0"/>
              <a:t> </a:t>
            </a:r>
          </a:p>
          <a:p>
            <a:pPr marL="514350" lvl="0" indent="-514350">
              <a:buAutoNum type="alphaLcParenR"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581749"/>
            <a:ext cx="2915816" cy="1276251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c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byfiles.storage.live.com/y1p7DKk5CLFKazlOFfgiZle5S2bc9OsBtQJveZ0LPAXLdVAj4iX5YwvKUMASA45UtJby7ZzL-iTem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564904"/>
            <a:ext cx="4716016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65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birds</a:t>
            </a:r>
            <a:r>
              <a:rPr lang="tr-TR" dirty="0" smtClean="0"/>
              <a:t> </a:t>
            </a:r>
            <a:r>
              <a:rPr lang="tr-TR" dirty="0" err="1" smtClean="0"/>
              <a:t>doing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Flying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Singing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Sleeping</a:t>
            </a:r>
            <a:r>
              <a:rPr lang="tr-TR" dirty="0" smtClean="0"/>
              <a:t> </a:t>
            </a:r>
          </a:p>
          <a:p>
            <a:pPr lvl="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797773"/>
            <a:ext cx="3608040" cy="1060227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5940152" y="2204864"/>
            <a:ext cx="304800" cy="304800"/>
          </a:xfrm>
          <a:prstGeom prst="rect">
            <a:avLst/>
          </a:prstGeom>
        </p:spPr>
      </p:pic>
      <p:pic>
        <p:nvPicPr>
          <p:cNvPr id="7" name="il_fi" descr="http://blogs.ancestry.com/circle/wp-content/uploads/2007/08/singing%20birds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204864"/>
            <a:ext cx="572412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95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Mr</a:t>
            </a:r>
            <a:r>
              <a:rPr lang="tr-TR" dirty="0" smtClean="0"/>
              <a:t>.</a:t>
            </a:r>
            <a:r>
              <a:rPr lang="tr-TR" dirty="0" err="1" smtClean="0"/>
              <a:t>Green</a:t>
            </a:r>
            <a:r>
              <a:rPr lang="tr-TR" dirty="0" smtClean="0"/>
              <a:t> </a:t>
            </a:r>
            <a:r>
              <a:rPr lang="tr-TR" dirty="0" err="1" smtClean="0"/>
              <a:t>doing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err="1" smtClean="0"/>
              <a:t>Reading</a:t>
            </a:r>
            <a:r>
              <a:rPr lang="tr-TR" dirty="0" smtClean="0"/>
              <a:t> a </a:t>
            </a:r>
            <a:r>
              <a:rPr lang="tr-TR" dirty="0" err="1" smtClean="0"/>
              <a:t>newspaper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LcParenR"/>
            </a:pPr>
            <a:r>
              <a:rPr lang="tr-TR" dirty="0" err="1" smtClean="0"/>
              <a:t>Watching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sea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err="1" smtClean="0"/>
              <a:t>Sitting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garden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2267744" y="5733256"/>
            <a:ext cx="3752056" cy="988219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a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www.bbc.co.uk/scotland/learning/bitesize/standard/english/close_reading_texts/images/newspaper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268761"/>
            <a:ext cx="370790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25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Mr</a:t>
            </a:r>
            <a:r>
              <a:rPr lang="tr-TR" dirty="0" smtClean="0"/>
              <a:t>.</a:t>
            </a:r>
            <a:r>
              <a:rPr lang="tr-TR" dirty="0" err="1" smtClean="0"/>
              <a:t>Green</a:t>
            </a:r>
            <a:r>
              <a:rPr lang="tr-TR" dirty="0" smtClean="0"/>
              <a:t> </a:t>
            </a:r>
            <a:r>
              <a:rPr lang="tr-TR" dirty="0" err="1" smtClean="0"/>
              <a:t>reading</a:t>
            </a:r>
            <a:r>
              <a:rPr lang="tr-TR" dirty="0" smtClean="0"/>
              <a:t>?</a:t>
            </a:r>
          </a:p>
          <a:p>
            <a:pPr marL="514350" lvl="0" indent="-514350">
              <a:buAutoNum type="alphaLcParenR"/>
            </a:pPr>
            <a:r>
              <a:rPr lang="tr-TR" dirty="0" smtClean="0"/>
              <a:t>A magazine</a:t>
            </a:r>
          </a:p>
          <a:p>
            <a:pPr marL="514350" lvl="0" indent="-514350">
              <a:buAutoNum type="alphaLcParenR"/>
            </a:pPr>
            <a:r>
              <a:rPr lang="tr-TR" dirty="0" smtClean="0"/>
              <a:t>A </a:t>
            </a:r>
            <a:r>
              <a:rPr lang="tr-TR" dirty="0" err="1" smtClean="0"/>
              <a:t>newspaper</a:t>
            </a:r>
            <a:endParaRPr lang="tr-TR" dirty="0" smtClean="0"/>
          </a:p>
          <a:p>
            <a:pPr marL="514350" lvl="0" indent="-514350">
              <a:buAutoNum type="alphaLcParenR"/>
            </a:pPr>
            <a:r>
              <a:rPr lang="tr-TR" dirty="0" smtClean="0"/>
              <a:t>A </a:t>
            </a:r>
            <a:r>
              <a:rPr lang="tr-TR" dirty="0" err="1" smtClean="0"/>
              <a:t>book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5653757"/>
            <a:ext cx="3491880" cy="1204243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l_fi" descr="http://createmorecustomersblog.com/wp-content/uploads/2008/11/folded-newspaper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420888"/>
            <a:ext cx="536408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69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is Teması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710</Words>
  <Application>Microsoft Office PowerPoint</Application>
  <PresentationFormat>Ekran Gösterisi (4:3)</PresentationFormat>
  <Paragraphs>339</Paragraphs>
  <Slides>51</Slides>
  <Notes>51</Notes>
  <HiddenSlides>0</HiddenSlides>
  <MMClips>51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2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asus</cp:lastModifiedBy>
  <cp:revision>62</cp:revision>
  <dcterms:created xsi:type="dcterms:W3CDTF">2010-02-04T17:22:50Z</dcterms:created>
  <dcterms:modified xsi:type="dcterms:W3CDTF">2015-12-11T11:01:06Z</dcterms:modified>
</cp:coreProperties>
</file>