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E634-DA10-412E-AF6C-874DC0EF2F6E}" type="datetimeFigureOut">
              <a:rPr lang="tr-TR" smtClean="0"/>
              <a:pPr/>
              <a:t>20.12.2015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A2F0-76B4-4451-A485-82A238AEA5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E634-DA10-412E-AF6C-874DC0EF2F6E}" type="datetimeFigureOut">
              <a:rPr lang="tr-TR" smtClean="0"/>
              <a:pPr/>
              <a:t>20.12.2015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A2F0-76B4-4451-A485-82A238AEA5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E634-DA10-412E-AF6C-874DC0EF2F6E}" type="datetimeFigureOut">
              <a:rPr lang="tr-TR" smtClean="0"/>
              <a:pPr/>
              <a:t>20.12.2015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A2F0-76B4-4451-A485-82A238AEA5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E634-DA10-412E-AF6C-874DC0EF2F6E}" type="datetimeFigureOut">
              <a:rPr lang="tr-TR" smtClean="0"/>
              <a:pPr/>
              <a:t>20.12.2015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A2F0-76B4-4451-A485-82A238AEA5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E634-DA10-412E-AF6C-874DC0EF2F6E}" type="datetimeFigureOut">
              <a:rPr lang="tr-TR" smtClean="0"/>
              <a:pPr/>
              <a:t>20.12.2015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A2F0-76B4-4451-A485-82A238AEA5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E634-DA10-412E-AF6C-874DC0EF2F6E}" type="datetimeFigureOut">
              <a:rPr lang="tr-TR" smtClean="0"/>
              <a:pPr/>
              <a:t>20.12.2015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A2F0-76B4-4451-A485-82A238AEA5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E634-DA10-412E-AF6C-874DC0EF2F6E}" type="datetimeFigureOut">
              <a:rPr lang="tr-TR" smtClean="0"/>
              <a:pPr/>
              <a:t>20.12.2015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A2F0-76B4-4451-A485-82A238AEA5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E634-DA10-412E-AF6C-874DC0EF2F6E}" type="datetimeFigureOut">
              <a:rPr lang="tr-TR" smtClean="0"/>
              <a:pPr/>
              <a:t>20.12.2015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A2F0-76B4-4451-A485-82A238AEA5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E634-DA10-412E-AF6C-874DC0EF2F6E}" type="datetimeFigureOut">
              <a:rPr lang="tr-TR" smtClean="0"/>
              <a:pPr/>
              <a:t>20.12.2015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A2F0-76B4-4451-A485-82A238AEA5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E634-DA10-412E-AF6C-874DC0EF2F6E}" type="datetimeFigureOut">
              <a:rPr lang="tr-TR" smtClean="0"/>
              <a:pPr/>
              <a:t>20.12.2015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A2F0-76B4-4451-A485-82A238AEA5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E634-DA10-412E-AF6C-874DC0EF2F6E}" type="datetimeFigureOut">
              <a:rPr lang="tr-TR" smtClean="0"/>
              <a:pPr/>
              <a:t>20.12.2015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A2F0-76B4-4451-A485-82A238AEA55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5E634-DA10-412E-AF6C-874DC0EF2F6E}" type="datetimeFigureOut">
              <a:rPr lang="tr-TR" smtClean="0"/>
              <a:pPr/>
              <a:t>20.12.2015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8A2F0-76B4-4451-A485-82A238AEA55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amsung\Music\Music%20Maker%20Jam%20Recordings\ben&#305;m%20sark&#305;m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amsung\Music\Music%20Maker%20Jam%20Recordings\Jazz.mp3" TargetMode="Externa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amsung\Music\Music%20Maker%20Jam%20Recordings\Jazz.mp3" TargetMode="Externa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amsung\Music\Music%20Maker%20Jam%20Recordings\Dubstep.mp3" TargetMode="Externa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amsung\Music\Music%20Maker%20Jam%20Recordings\Dubstep.mp3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amsung\Music\Music%20Maker%20Jam%20Recordings\Jazz%20(2).mp3" TargetMode="Externa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amsung\Music\Music%20Maker%20Jam%20Recordings\Jazz%20(2).mp3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amsung\Music\Music%20Maker%20Jam%20Recordings\Jazz.mp3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amsung\Music\Music%20Maker%20Jam%20Recordings\Tech%20House.mp3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amsung\Music\Music%20Maker%20Jam%20Recordings\Dubstep.mp3" TargetMode="Externa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Samsung\Music\Music%20Maker%20Jam%20Recordings\Jazz%20(2).mp3" TargetMode="External"/><Relationship Id="rId1" Type="http://schemas.openxmlformats.org/officeDocument/2006/relationships/audio" Target="file:///C:\Users\Samsung\Music\Music%20Maker%20Jam%20Recordings\ben&#305;m%20sark&#305;m.mp3" TargetMode="Externa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600" b="1" dirty="0" smtClean="0">
                <a:sym typeface="Wingdings" pitchFamily="2" charset="2"/>
              </a:rPr>
              <a:t></a:t>
            </a:r>
            <a:r>
              <a:rPr lang="tr-TR" sz="6600" b="1" dirty="0" smtClean="0"/>
              <a:t>CONTAINERS</a:t>
            </a:r>
            <a:r>
              <a:rPr lang="tr-TR" sz="6600" b="1" dirty="0" smtClean="0">
                <a:sym typeface="Wingdings" pitchFamily="2" charset="2"/>
              </a:rPr>
              <a:t></a:t>
            </a:r>
            <a:endParaRPr lang="tr-TR" sz="6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2780928"/>
            <a:ext cx="8363272" cy="2160240"/>
          </a:xfrm>
        </p:spPr>
        <p:txBody>
          <a:bodyPr>
            <a:normAutofit fontScale="77500" lnSpcReduction="20000"/>
          </a:bodyPr>
          <a:lstStyle/>
          <a:p>
            <a:r>
              <a:rPr lang="tr-TR" sz="9600" b="1" dirty="0" smtClean="0">
                <a:sym typeface="Wingdings" pitchFamily="2" charset="2"/>
              </a:rPr>
              <a:t></a:t>
            </a:r>
            <a:r>
              <a:rPr lang="tr-TR" sz="9600" b="1" dirty="0" smtClean="0"/>
              <a:t>CONTAINER</a:t>
            </a:r>
            <a:r>
              <a:rPr lang="tr-TR" sz="9600" b="1" dirty="0" smtClean="0">
                <a:sym typeface="Wingdings" pitchFamily="2" charset="2"/>
              </a:rPr>
              <a:t></a:t>
            </a:r>
          </a:p>
          <a:p>
            <a:r>
              <a:rPr lang="tr-TR" sz="9600" b="1" smtClean="0">
                <a:sym typeface="Wingdings" pitchFamily="2" charset="2"/>
              </a:rPr>
              <a:t>                </a:t>
            </a:r>
            <a:endParaRPr lang="tr-TR" sz="9600" b="1" dirty="0"/>
          </a:p>
        </p:txBody>
      </p:sp>
      <p:pic>
        <p:nvPicPr>
          <p:cNvPr id="4" name="benım sarkı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267744" y="206084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168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5400" b="1" dirty="0" smtClean="0"/>
              <a:t>A </a:t>
            </a:r>
            <a:r>
              <a:rPr lang="tr-TR" sz="5400" b="1" dirty="0" err="1" smtClean="0"/>
              <a:t>loaf</a:t>
            </a:r>
            <a:r>
              <a:rPr lang="tr-TR" sz="5400" b="1" dirty="0" smtClean="0"/>
              <a:t>  </a:t>
            </a:r>
            <a:r>
              <a:rPr lang="tr-TR" sz="5400" b="1" dirty="0" err="1" smtClean="0"/>
              <a:t>bread</a:t>
            </a:r>
            <a:r>
              <a:rPr lang="tr-TR" sz="5400" b="1" dirty="0" smtClean="0"/>
              <a:t/>
            </a:r>
            <a:br>
              <a:rPr lang="tr-TR" sz="5400" b="1" dirty="0" smtClean="0"/>
            </a:br>
            <a:r>
              <a:rPr lang="tr-TR" sz="5400" b="1" dirty="0" smtClean="0"/>
              <a:t>(Bir somun ekmek)</a:t>
            </a:r>
            <a:endParaRPr lang="tr-TR" sz="5400" b="1" dirty="0"/>
          </a:p>
        </p:txBody>
      </p:sp>
      <p:pic>
        <p:nvPicPr>
          <p:cNvPr id="4" name="3 İçerik Yer Tutucusu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916832"/>
            <a:ext cx="6264696" cy="469247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5400" b="1" dirty="0" smtClean="0"/>
              <a:t>A  </a:t>
            </a:r>
            <a:r>
              <a:rPr lang="tr-TR" sz="5400" b="1" dirty="0" err="1" smtClean="0"/>
              <a:t>bowl</a:t>
            </a:r>
            <a:r>
              <a:rPr lang="tr-TR" sz="5400" b="1" dirty="0" smtClean="0"/>
              <a:t> of </a:t>
            </a:r>
            <a:r>
              <a:rPr lang="tr-TR" sz="5400" b="1" dirty="0" err="1" smtClean="0"/>
              <a:t>soup</a:t>
            </a:r>
            <a:r>
              <a:rPr lang="tr-TR" sz="5400" b="1" dirty="0" smtClean="0"/>
              <a:t/>
            </a:r>
            <a:br>
              <a:rPr lang="tr-TR" sz="5400" b="1" dirty="0" smtClean="0"/>
            </a:br>
            <a:r>
              <a:rPr lang="tr-TR" sz="5400" b="1" dirty="0" smtClean="0"/>
              <a:t>(Bir kase çorba)</a:t>
            </a:r>
            <a:endParaRPr lang="tr-TR" sz="5400" b="1" dirty="0"/>
          </a:p>
        </p:txBody>
      </p:sp>
      <p:pic>
        <p:nvPicPr>
          <p:cNvPr id="4" name="3 İçerik Yer Tutucusu" descr="miyane_corbas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81740" y="1916832"/>
            <a:ext cx="6814595" cy="3744416"/>
          </a:xfrm>
        </p:spPr>
      </p:pic>
      <p:pic>
        <p:nvPicPr>
          <p:cNvPr id="5" name="Jazz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5 CD Sesi">
            <a:hlinkClick r:id="" action="ppaction://media"/>
          </p:cNvPr>
          <p:cNvPicPr>
            <a:picLocks noRot="1" noChangeAspect="1"/>
          </p:cNvPicPr>
          <p:nvPr>
            <a:audioCd>
              <a:st track="1"/>
              <a:end track="1"/>
            </a:audioCd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992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5400" b="1" dirty="0" smtClean="0"/>
              <a:t>A </a:t>
            </a:r>
            <a:r>
              <a:rPr lang="tr-TR" sz="5400" b="1" dirty="0" err="1" smtClean="0"/>
              <a:t>carton</a:t>
            </a:r>
            <a:r>
              <a:rPr lang="tr-TR" sz="5400" b="1" dirty="0" smtClean="0"/>
              <a:t> of  </a:t>
            </a:r>
            <a:r>
              <a:rPr lang="tr-TR" sz="5400" b="1" dirty="0" err="1" smtClean="0"/>
              <a:t>milk</a:t>
            </a:r>
            <a:r>
              <a:rPr lang="tr-TR" sz="5400" b="1" dirty="0" smtClean="0"/>
              <a:t/>
            </a:r>
            <a:br>
              <a:rPr lang="tr-TR" sz="5400" b="1" dirty="0" smtClean="0"/>
            </a:br>
            <a:r>
              <a:rPr lang="tr-TR" sz="5400" b="1" dirty="0" smtClean="0"/>
              <a:t>(Bir karton kutu süt)</a:t>
            </a:r>
            <a:endParaRPr lang="tr-TR" sz="5400" b="1" dirty="0"/>
          </a:p>
        </p:txBody>
      </p:sp>
      <p:pic>
        <p:nvPicPr>
          <p:cNvPr id="4" name="3 İçerik Yer Tutucusu" descr="images (4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07704" y="1628800"/>
            <a:ext cx="4608512" cy="4608512"/>
          </a:xfrm>
        </p:spPr>
      </p:pic>
      <p:pic>
        <p:nvPicPr>
          <p:cNvPr id="5" name="Jazz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5400" b="1" dirty="0" smtClean="0"/>
              <a:t>A </a:t>
            </a:r>
            <a:r>
              <a:rPr lang="tr-TR" sz="5400" b="1" dirty="0" err="1" smtClean="0"/>
              <a:t>packet</a:t>
            </a:r>
            <a:r>
              <a:rPr lang="tr-TR" sz="5400" b="1" dirty="0" smtClean="0"/>
              <a:t> of </a:t>
            </a:r>
            <a:r>
              <a:rPr lang="tr-TR" sz="5400" b="1" dirty="0" err="1" smtClean="0"/>
              <a:t>biscuit</a:t>
            </a:r>
            <a:r>
              <a:rPr lang="tr-TR" sz="5400" b="1" dirty="0" smtClean="0"/>
              <a:t/>
            </a:r>
            <a:br>
              <a:rPr lang="tr-TR" sz="5400" b="1" dirty="0" smtClean="0"/>
            </a:br>
            <a:r>
              <a:rPr lang="tr-TR" sz="5400" b="1" dirty="0" smtClean="0"/>
              <a:t>(Bir paket bisküvi)</a:t>
            </a:r>
            <a:endParaRPr lang="tr-TR" sz="5400" b="1" dirty="0"/>
          </a:p>
        </p:txBody>
      </p:sp>
      <p:pic>
        <p:nvPicPr>
          <p:cNvPr id="4" name="3 İçerik Yer Tutucusu" descr="images (5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63688" y="1772816"/>
            <a:ext cx="5400600" cy="4608512"/>
          </a:xfrm>
        </p:spPr>
      </p:pic>
      <p:pic>
        <p:nvPicPr>
          <p:cNvPr id="5" name="Dubstep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8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5100" b="1" dirty="0" smtClean="0"/>
              <a:t>A bar of </a:t>
            </a:r>
            <a:r>
              <a:rPr lang="tr-TR" sz="5100" b="1" dirty="0" err="1" smtClean="0"/>
              <a:t>chocolate</a:t>
            </a:r>
            <a:r>
              <a:rPr lang="tr-TR" sz="5100" b="1" dirty="0" smtClean="0"/>
              <a:t/>
            </a:r>
            <a:br>
              <a:rPr lang="tr-TR" sz="5100" b="1" dirty="0" smtClean="0"/>
            </a:br>
            <a:r>
              <a:rPr lang="tr-TR" sz="5100" b="1" dirty="0" smtClean="0"/>
              <a:t>(Bir kalıp çikolata)</a:t>
            </a:r>
            <a:endParaRPr lang="tr-TR" sz="5100" b="1" dirty="0"/>
          </a:p>
        </p:txBody>
      </p:sp>
      <p:pic>
        <p:nvPicPr>
          <p:cNvPr id="4" name="3 İçerik Yer Tutucusu" descr="indir (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51720" y="1916832"/>
            <a:ext cx="4599954" cy="4176464"/>
          </a:xfrm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800" b="1" dirty="0" smtClean="0"/>
              <a:t>A </a:t>
            </a:r>
            <a:r>
              <a:rPr lang="tr-TR" sz="4800" b="1" dirty="0" smtClean="0"/>
              <a:t>kilo </a:t>
            </a:r>
            <a:r>
              <a:rPr lang="tr-TR" sz="4800" b="1" dirty="0" smtClean="0"/>
              <a:t>of </a:t>
            </a:r>
            <a:r>
              <a:rPr lang="tr-TR" sz="4800" b="1" dirty="0" err="1" smtClean="0"/>
              <a:t>apple</a:t>
            </a:r>
            <a:r>
              <a:rPr lang="tr-TR" sz="4800" b="1" dirty="0" smtClean="0"/>
              <a:t/>
            </a:r>
            <a:br>
              <a:rPr lang="tr-TR" sz="4800" b="1" dirty="0" smtClean="0"/>
            </a:br>
            <a:r>
              <a:rPr lang="tr-TR" sz="4800" b="1" dirty="0" smtClean="0"/>
              <a:t>(Bir kilo elma)</a:t>
            </a:r>
            <a:endParaRPr lang="tr-TR" sz="4800" b="1" dirty="0"/>
          </a:p>
        </p:txBody>
      </p:sp>
      <p:pic>
        <p:nvPicPr>
          <p:cNvPr id="4" name="3 İçerik Yer Tutucusu" descr="images (6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3989" y="1916832"/>
            <a:ext cx="6626363" cy="4129811"/>
          </a:xfrm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5400" b="1" dirty="0" smtClean="0"/>
              <a:t>A bar of </a:t>
            </a:r>
            <a:r>
              <a:rPr lang="tr-TR" sz="5400" b="1" dirty="0" err="1" smtClean="0"/>
              <a:t>soap</a:t>
            </a:r>
            <a:r>
              <a:rPr lang="tr-TR" sz="5400" b="1" dirty="0" smtClean="0"/>
              <a:t/>
            </a:r>
            <a:br>
              <a:rPr lang="tr-TR" sz="5400" b="1" dirty="0" smtClean="0"/>
            </a:br>
            <a:r>
              <a:rPr lang="tr-TR" sz="5400" b="1" dirty="0" smtClean="0"/>
              <a:t>(Bir kalıp sabun)</a:t>
            </a:r>
            <a:endParaRPr lang="tr-TR" sz="5400" b="1" dirty="0"/>
          </a:p>
        </p:txBody>
      </p:sp>
      <p:pic>
        <p:nvPicPr>
          <p:cNvPr id="4" name="3 İçerik Yer Tutucusu" descr="indir (3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35696" y="1628800"/>
            <a:ext cx="5400600" cy="4320480"/>
          </a:xfrm>
        </p:spPr>
      </p:pic>
      <p:pic>
        <p:nvPicPr>
          <p:cNvPr id="5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5400" b="1" dirty="0" smtClean="0"/>
              <a:t>A </a:t>
            </a:r>
            <a:r>
              <a:rPr lang="tr-TR" sz="5400" b="1" dirty="0" err="1" smtClean="0"/>
              <a:t>packet</a:t>
            </a:r>
            <a:r>
              <a:rPr lang="tr-TR" sz="5400" b="1" dirty="0" smtClean="0"/>
              <a:t>  of </a:t>
            </a:r>
            <a:r>
              <a:rPr lang="tr-TR" sz="5400" b="1" dirty="0" err="1" smtClean="0"/>
              <a:t>butter</a:t>
            </a:r>
            <a:r>
              <a:rPr lang="tr-TR" sz="5400" b="1" dirty="0" smtClean="0"/>
              <a:t/>
            </a:r>
            <a:br>
              <a:rPr lang="tr-TR" sz="5400" b="1" dirty="0" smtClean="0"/>
            </a:br>
            <a:r>
              <a:rPr lang="tr-TR" sz="5400" b="1" dirty="0" smtClean="0"/>
              <a:t>(Bir paket yağ)</a:t>
            </a:r>
            <a:endParaRPr lang="tr-TR" sz="5400" b="1" dirty="0"/>
          </a:p>
        </p:txBody>
      </p:sp>
      <p:pic>
        <p:nvPicPr>
          <p:cNvPr id="4" name="3 İçerik Yer Tutucusu" descr="margarin-677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1772816"/>
            <a:ext cx="5868364" cy="4392488"/>
          </a:xfrm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5400" b="1" dirty="0" smtClean="0"/>
              <a:t>A </a:t>
            </a:r>
            <a:r>
              <a:rPr lang="tr-TR" sz="5400" b="1" dirty="0" err="1" smtClean="0"/>
              <a:t>pair</a:t>
            </a:r>
            <a:r>
              <a:rPr lang="tr-TR" sz="5400" b="1" dirty="0" smtClean="0"/>
              <a:t> of </a:t>
            </a:r>
            <a:r>
              <a:rPr lang="tr-TR" sz="5400" b="1" dirty="0" err="1" smtClean="0"/>
              <a:t>socks</a:t>
            </a:r>
            <a:r>
              <a:rPr lang="tr-TR" sz="5400" b="1" dirty="0" smtClean="0"/>
              <a:t/>
            </a:r>
            <a:br>
              <a:rPr lang="tr-TR" sz="5400" b="1" dirty="0" smtClean="0"/>
            </a:br>
            <a:r>
              <a:rPr lang="tr-TR" sz="5400" b="1" dirty="0" smtClean="0"/>
              <a:t>(Bir çift çorap)</a:t>
            </a:r>
            <a:endParaRPr lang="tr-TR" sz="5400" b="1" dirty="0"/>
          </a:p>
        </p:txBody>
      </p:sp>
      <p:pic>
        <p:nvPicPr>
          <p:cNvPr id="4" name="3 İçerik Yer Tutucusu" descr="indir (4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63688" y="1772816"/>
            <a:ext cx="5261743" cy="4482226"/>
          </a:xfrm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745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5300" b="1" dirty="0" smtClean="0"/>
              <a:t>A </a:t>
            </a:r>
            <a:r>
              <a:rPr lang="tr-TR" sz="5300" b="1" dirty="0" err="1" smtClean="0"/>
              <a:t>pair</a:t>
            </a:r>
            <a:r>
              <a:rPr lang="tr-TR" sz="5300" b="1" dirty="0" smtClean="0"/>
              <a:t> </a:t>
            </a:r>
            <a:r>
              <a:rPr lang="tr-TR" sz="5300" b="1" dirty="0" err="1" smtClean="0"/>
              <a:t>gloves</a:t>
            </a:r>
            <a:r>
              <a:rPr lang="tr-TR" sz="5300" b="1" dirty="0" smtClean="0"/>
              <a:t/>
            </a:r>
            <a:br>
              <a:rPr lang="tr-TR" sz="5300" b="1" dirty="0" smtClean="0"/>
            </a:br>
            <a:r>
              <a:rPr lang="tr-TR" sz="5300" b="1" dirty="0" smtClean="0"/>
              <a:t>(Bir çift eldiven</a:t>
            </a:r>
            <a:r>
              <a:rPr lang="tr-TR" dirty="0" smtClean="0"/>
              <a:t>) </a:t>
            </a:r>
            <a:endParaRPr lang="tr-TR" dirty="0"/>
          </a:p>
        </p:txBody>
      </p:sp>
      <p:pic>
        <p:nvPicPr>
          <p:cNvPr id="4" name="3 İçerik Yer Tutucusu" descr="indir (5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19672" y="1844824"/>
            <a:ext cx="5544616" cy="4520309"/>
          </a:xfrm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tr-TR" sz="5400" b="1" dirty="0" smtClean="0"/>
              <a:t>A  cup of </a:t>
            </a:r>
            <a:r>
              <a:rPr lang="tr-TR" sz="5400" b="1" dirty="0" err="1" smtClean="0"/>
              <a:t>coffee</a:t>
            </a:r>
            <a:r>
              <a:rPr lang="tr-TR" sz="5400" b="1" dirty="0" smtClean="0"/>
              <a:t/>
            </a:r>
            <a:br>
              <a:rPr lang="tr-TR" sz="5400" b="1" dirty="0" smtClean="0"/>
            </a:br>
            <a:r>
              <a:rPr lang="tr-TR" sz="6700" b="1" dirty="0" smtClean="0">
                <a:solidFill>
                  <a:srgbClr val="FF0000"/>
                </a:solidFill>
              </a:rPr>
              <a:t>(</a:t>
            </a:r>
            <a:r>
              <a:rPr lang="tr-TR" sz="5400" b="1" dirty="0" smtClean="0"/>
              <a:t>Bir fincan kahve</a:t>
            </a:r>
            <a:r>
              <a:rPr lang="tr-TR" sz="7300" b="1" dirty="0" smtClean="0">
                <a:solidFill>
                  <a:srgbClr val="FF0000"/>
                </a:solidFill>
              </a:rPr>
              <a:t>)</a:t>
            </a:r>
            <a:endParaRPr lang="tr-TR" sz="7300" b="1" dirty="0">
              <a:solidFill>
                <a:srgbClr val="FF0000"/>
              </a:solidFill>
            </a:endParaRPr>
          </a:p>
        </p:txBody>
      </p:sp>
      <p:pic>
        <p:nvPicPr>
          <p:cNvPr id="4" name="3 İçerik Yer Tutucusu" descr="kahve-falında-kahve-görme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48922" y="1600200"/>
            <a:ext cx="8046156" cy="4525963"/>
          </a:xfrm>
        </p:spPr>
      </p:pic>
      <p:pic>
        <p:nvPicPr>
          <p:cNvPr id="5" name="Dubstep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8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900" b="1" dirty="0" smtClean="0"/>
              <a:t>A </a:t>
            </a:r>
            <a:r>
              <a:rPr lang="tr-TR" sz="4900" b="1" dirty="0" err="1" smtClean="0"/>
              <a:t>pair</a:t>
            </a:r>
            <a:r>
              <a:rPr lang="tr-TR" sz="4900" b="1" dirty="0" smtClean="0"/>
              <a:t>  of </a:t>
            </a:r>
            <a:r>
              <a:rPr lang="tr-TR" sz="4900" b="1" dirty="0" err="1" smtClean="0"/>
              <a:t>shoes</a:t>
            </a:r>
            <a:r>
              <a:rPr lang="tr-TR" sz="4900" b="1" dirty="0" smtClean="0"/>
              <a:t/>
            </a:r>
            <a:br>
              <a:rPr lang="tr-TR" sz="4900" b="1" dirty="0" smtClean="0"/>
            </a:br>
            <a:r>
              <a:rPr lang="tr-TR" sz="4900" b="1" dirty="0" smtClean="0"/>
              <a:t>(Bir çift  ayakkabı)</a:t>
            </a:r>
            <a:endParaRPr lang="tr-TR" sz="4900" b="1" dirty="0"/>
          </a:p>
        </p:txBody>
      </p:sp>
      <p:pic>
        <p:nvPicPr>
          <p:cNvPr id="4" name="3 İçerik Yer Tutucusu" descr="images (7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55576" y="1844824"/>
            <a:ext cx="7200800" cy="4824536"/>
          </a:xfrm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b="1" dirty="0" smtClean="0"/>
              <a:t>A </a:t>
            </a:r>
            <a:r>
              <a:rPr lang="tr-TR" b="1" dirty="0" err="1" smtClean="0"/>
              <a:t>piece</a:t>
            </a:r>
            <a:r>
              <a:rPr lang="tr-TR" b="1" dirty="0" smtClean="0"/>
              <a:t> of </a:t>
            </a:r>
            <a:r>
              <a:rPr lang="tr-TR" b="1" dirty="0" err="1" smtClean="0"/>
              <a:t>sweet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(Bir parça tatlı)</a:t>
            </a:r>
            <a:endParaRPr lang="tr-TR" b="1" dirty="0"/>
          </a:p>
        </p:txBody>
      </p:sp>
      <p:pic>
        <p:nvPicPr>
          <p:cNvPr id="4" name="3 İçerik Yer Tutucusu" descr="images (8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43608" y="1556792"/>
            <a:ext cx="6984776" cy="5053380"/>
          </a:xfrm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b="1" dirty="0" smtClean="0"/>
              <a:t>A  tin of  tuna </a:t>
            </a:r>
            <a:r>
              <a:rPr lang="tr-TR" b="1" dirty="0" err="1" smtClean="0"/>
              <a:t>fish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(Bir kalay ton balığı)</a:t>
            </a:r>
            <a:endParaRPr lang="tr-TR" b="1" dirty="0"/>
          </a:p>
        </p:txBody>
      </p:sp>
      <p:pic>
        <p:nvPicPr>
          <p:cNvPr id="4" name="3 İçerik Yer Tutucusu" descr="images (9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71600" y="1628800"/>
            <a:ext cx="6624736" cy="4258759"/>
          </a:xfrm>
        </p:spPr>
      </p:pic>
      <p:pic>
        <p:nvPicPr>
          <p:cNvPr id="5" name="Jazz (2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9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85010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 </a:t>
            </a:r>
            <a:r>
              <a:rPr lang="tr-TR" dirty="0" err="1" smtClean="0"/>
              <a:t>bunch</a:t>
            </a:r>
            <a:r>
              <a:rPr lang="tr-TR" dirty="0" smtClean="0"/>
              <a:t> of </a:t>
            </a:r>
            <a:r>
              <a:rPr lang="tr-TR" dirty="0" err="1" smtClean="0"/>
              <a:t>rose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(Bir demet gül)</a:t>
            </a:r>
            <a:endParaRPr lang="tr-TR" dirty="0"/>
          </a:p>
        </p:txBody>
      </p:sp>
      <p:pic>
        <p:nvPicPr>
          <p:cNvPr id="4" name="3 İçerik Yer Tutucusu" descr="indir (6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55776" y="1268760"/>
            <a:ext cx="4126904" cy="5791734"/>
          </a:xfrm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 </a:t>
            </a:r>
            <a:r>
              <a:rPr lang="tr-TR" dirty="0" err="1" smtClean="0"/>
              <a:t>spoon</a:t>
            </a:r>
            <a:r>
              <a:rPr lang="tr-TR" dirty="0" smtClean="0"/>
              <a:t> of  </a:t>
            </a:r>
            <a:r>
              <a:rPr lang="tr-TR" dirty="0" err="1" smtClean="0"/>
              <a:t>sugar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(Bir </a:t>
            </a:r>
            <a:r>
              <a:rPr lang="tr-TR" smtClean="0"/>
              <a:t>kaşık  şeker)</a:t>
            </a:r>
            <a:endParaRPr lang="tr-TR" dirty="0"/>
          </a:p>
        </p:txBody>
      </p:sp>
      <p:pic>
        <p:nvPicPr>
          <p:cNvPr id="4" name="3 İçerik Yer Tutucusu" descr="spoon-of-suga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70308" y="1600200"/>
            <a:ext cx="7803384" cy="4525963"/>
          </a:xfrm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sym typeface="Wingdings" pitchFamily="2" charset="2"/>
              </a:rPr>
              <a:t>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4400" b="1" dirty="0" smtClean="0"/>
              <a:t>ADI: MUHAMMED</a:t>
            </a:r>
          </a:p>
          <a:p>
            <a:r>
              <a:rPr lang="tr-TR" sz="4400" b="1" dirty="0" smtClean="0"/>
              <a:t>SOYADI:ÜNAL</a:t>
            </a:r>
          </a:p>
          <a:p>
            <a:r>
              <a:rPr lang="tr-TR" sz="4400" b="1" dirty="0" smtClean="0"/>
              <a:t>SINIFI:6/A</a:t>
            </a:r>
          </a:p>
          <a:p>
            <a:r>
              <a:rPr lang="tr-TR" sz="4400" b="1" dirty="0" smtClean="0"/>
              <a:t>NO:09</a:t>
            </a:r>
          </a:p>
          <a:p>
            <a:r>
              <a:rPr lang="tr-TR" sz="4400" b="1" dirty="0" smtClean="0"/>
              <a:t>ÖĞRETMENİ:MEHMET DEĞERLİ</a:t>
            </a:r>
          </a:p>
          <a:p>
            <a:r>
              <a:rPr lang="tr-TR" sz="4400" b="1" dirty="0" smtClean="0"/>
              <a:t>KONU: CONTAINERS</a:t>
            </a:r>
          </a:p>
          <a:p>
            <a:r>
              <a:rPr lang="tr-TR" sz="4300" b="1" dirty="0" smtClean="0">
                <a:solidFill>
                  <a:srgbClr val="FF0000"/>
                </a:solidFill>
                <a:sym typeface="Wingdings" pitchFamily="2" charset="2"/>
              </a:rPr>
              <a:t></a:t>
            </a:r>
          </a:p>
          <a:p>
            <a:endParaRPr lang="tr-TR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A </a:t>
            </a:r>
            <a:r>
              <a:rPr lang="tr-TR" b="1" dirty="0" err="1" smtClean="0"/>
              <a:t>bottle</a:t>
            </a:r>
            <a:r>
              <a:rPr lang="tr-TR" b="1" dirty="0" smtClean="0"/>
              <a:t>  </a:t>
            </a:r>
            <a:r>
              <a:rPr lang="tr-TR" b="1" dirty="0" smtClean="0"/>
              <a:t>of </a:t>
            </a:r>
            <a:r>
              <a:rPr lang="tr-TR" b="1" dirty="0" err="1" smtClean="0"/>
              <a:t>water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5300" b="1" dirty="0" smtClean="0">
                <a:solidFill>
                  <a:srgbClr val="FF0000"/>
                </a:solidFill>
              </a:rPr>
              <a:t>(</a:t>
            </a:r>
            <a:r>
              <a:rPr lang="tr-TR" b="1" dirty="0" smtClean="0"/>
              <a:t>Bir şişe su</a:t>
            </a:r>
            <a:r>
              <a:rPr lang="tr-TR" sz="5300" b="1" dirty="0" smtClean="0">
                <a:solidFill>
                  <a:srgbClr val="FF0000"/>
                </a:solidFill>
              </a:rPr>
              <a:t>)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4" name="3 İçerik Yer Tutucusu" descr="imag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71600" y="1844824"/>
            <a:ext cx="7416824" cy="3728623"/>
          </a:xfrm>
        </p:spPr>
      </p:pic>
      <p:pic>
        <p:nvPicPr>
          <p:cNvPr id="5" name="Jazz (2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89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5400" b="1" dirty="0" smtClean="0"/>
              <a:t>A </a:t>
            </a:r>
            <a:r>
              <a:rPr lang="tr-TR" sz="5400" b="1" dirty="0" err="1" smtClean="0"/>
              <a:t>glass</a:t>
            </a:r>
            <a:r>
              <a:rPr lang="tr-TR" sz="5400" b="1" dirty="0" smtClean="0"/>
              <a:t> of  </a:t>
            </a:r>
            <a:r>
              <a:rPr lang="tr-TR" sz="5400" b="1" dirty="0" err="1" smtClean="0"/>
              <a:t>milk</a:t>
            </a:r>
            <a:r>
              <a:rPr lang="tr-TR" sz="5400" b="1" dirty="0" smtClean="0"/>
              <a:t/>
            </a:r>
            <a:br>
              <a:rPr lang="tr-TR" sz="5400" b="1" dirty="0" smtClean="0"/>
            </a:br>
            <a:r>
              <a:rPr lang="tr-TR" sz="5400" b="1" dirty="0" smtClean="0"/>
              <a:t>( Bir bardak süt)</a:t>
            </a:r>
            <a:endParaRPr lang="tr-TR" sz="5400" b="1" dirty="0"/>
          </a:p>
        </p:txBody>
      </p:sp>
      <p:pic>
        <p:nvPicPr>
          <p:cNvPr id="4" name="3 İçerik Yer Tutucusu" descr="indi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2132856"/>
            <a:ext cx="6471592" cy="3744415"/>
          </a:xfrm>
        </p:spPr>
      </p:pic>
      <p:pic>
        <p:nvPicPr>
          <p:cNvPr id="5" name="Jazz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9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5400" b="1" dirty="0" smtClean="0"/>
              <a:t>A </a:t>
            </a:r>
            <a:r>
              <a:rPr lang="tr-TR" sz="5400" b="1" dirty="0" err="1" smtClean="0"/>
              <a:t>jar</a:t>
            </a:r>
            <a:r>
              <a:rPr lang="tr-TR" sz="5400" b="1" dirty="0" smtClean="0"/>
              <a:t> of </a:t>
            </a:r>
            <a:r>
              <a:rPr lang="tr-TR" sz="5400" b="1" dirty="0" err="1" smtClean="0"/>
              <a:t>honey</a:t>
            </a:r>
            <a:r>
              <a:rPr lang="tr-TR" sz="5400" b="1" dirty="0" smtClean="0"/>
              <a:t/>
            </a:r>
            <a:br>
              <a:rPr lang="tr-TR" sz="5400" b="1" dirty="0" smtClean="0"/>
            </a:br>
            <a:r>
              <a:rPr lang="tr-TR" sz="5400" b="1" dirty="0" smtClean="0"/>
              <a:t>(Bir kavanoz bal)</a:t>
            </a:r>
            <a:endParaRPr lang="tr-TR" sz="5400" b="1" dirty="0"/>
          </a:p>
        </p:txBody>
      </p:sp>
      <p:pic>
        <p:nvPicPr>
          <p:cNvPr id="4" name="3 İçerik Yer Tutucusu" descr="images (1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1700808"/>
            <a:ext cx="7236296" cy="3960440"/>
          </a:xfrm>
        </p:spPr>
      </p:pic>
      <p:pic>
        <p:nvPicPr>
          <p:cNvPr id="5" name="Tech Hous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5400" b="1" dirty="0" smtClean="0"/>
              <a:t>A </a:t>
            </a:r>
            <a:r>
              <a:rPr lang="tr-TR" sz="5400" b="1" dirty="0" err="1" smtClean="0"/>
              <a:t>jar</a:t>
            </a:r>
            <a:r>
              <a:rPr lang="tr-TR" sz="5400" b="1" dirty="0" smtClean="0"/>
              <a:t>  of  </a:t>
            </a:r>
            <a:r>
              <a:rPr lang="tr-TR" sz="5400" b="1" dirty="0" err="1" smtClean="0"/>
              <a:t>jam</a:t>
            </a:r>
            <a:r>
              <a:rPr lang="tr-TR" sz="5400" b="1" dirty="0" smtClean="0"/>
              <a:t/>
            </a:r>
            <a:br>
              <a:rPr lang="tr-TR" sz="5400" b="1" dirty="0" smtClean="0"/>
            </a:br>
            <a:r>
              <a:rPr lang="tr-TR" sz="5400" b="1" dirty="0" smtClean="0"/>
              <a:t>(Bir kavanoz reçel)</a:t>
            </a:r>
            <a:endParaRPr lang="tr-TR" sz="5400" b="1" dirty="0"/>
          </a:p>
        </p:txBody>
      </p:sp>
      <p:pic>
        <p:nvPicPr>
          <p:cNvPr id="4" name="3 İçerik Yer Tutucusu" descr="vector-image-of-strawberry-jam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2060848"/>
            <a:ext cx="5616624" cy="3456384"/>
          </a:xfrm>
        </p:spPr>
      </p:pic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 flipV="1">
            <a:off x="4427984" y="3284984"/>
            <a:ext cx="144016" cy="144016"/>
          </a:xfrm>
          <a:prstGeom prst="rect">
            <a:avLst/>
          </a:prstGeom>
        </p:spPr>
      </p:pic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6876256" y="22048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745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5400" b="1" dirty="0" smtClean="0"/>
              <a:t>A </a:t>
            </a:r>
            <a:r>
              <a:rPr lang="tr-TR" sz="5400" b="1" dirty="0" err="1" smtClean="0"/>
              <a:t>packet</a:t>
            </a:r>
            <a:r>
              <a:rPr lang="tr-TR" sz="5400" b="1" dirty="0" smtClean="0"/>
              <a:t>  of </a:t>
            </a:r>
            <a:r>
              <a:rPr lang="tr-TR" sz="5400" b="1" dirty="0" err="1" smtClean="0"/>
              <a:t>gift</a:t>
            </a:r>
            <a:r>
              <a:rPr lang="tr-TR" sz="5400" b="1" dirty="0" smtClean="0"/>
              <a:t/>
            </a:r>
            <a:br>
              <a:rPr lang="tr-TR" sz="5400" b="1" dirty="0" smtClean="0"/>
            </a:br>
            <a:r>
              <a:rPr lang="tr-TR" sz="5400" b="1" dirty="0" smtClean="0"/>
              <a:t>(Bir paket hediye)</a:t>
            </a:r>
            <a:endParaRPr lang="tr-TR" sz="5400" b="1" dirty="0"/>
          </a:p>
        </p:txBody>
      </p:sp>
      <p:pic>
        <p:nvPicPr>
          <p:cNvPr id="4" name="3 İçerik Yer Tutucusu" descr="indir (1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844824"/>
            <a:ext cx="8064896" cy="3528392"/>
          </a:xfrm>
        </p:spPr>
      </p:pic>
      <p:pic>
        <p:nvPicPr>
          <p:cNvPr id="5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332656"/>
            <a:ext cx="8373616" cy="1224136"/>
          </a:xfrm>
        </p:spPr>
        <p:txBody>
          <a:bodyPr>
            <a:normAutofit fontScale="90000"/>
          </a:bodyPr>
          <a:lstStyle/>
          <a:p>
            <a:r>
              <a:rPr lang="tr-TR" sz="6000" b="1" dirty="0" smtClean="0"/>
              <a:t> </a:t>
            </a:r>
            <a:r>
              <a:rPr lang="tr-TR" sz="5400" b="1" dirty="0" smtClean="0"/>
              <a:t>A can  of </a:t>
            </a:r>
            <a:r>
              <a:rPr lang="tr-TR" sz="5400" b="1" dirty="0" err="1" smtClean="0"/>
              <a:t>cola</a:t>
            </a:r>
            <a:r>
              <a:rPr lang="tr-TR" sz="5400" b="1" dirty="0" smtClean="0"/>
              <a:t/>
            </a:r>
            <a:br>
              <a:rPr lang="tr-TR" sz="5400" b="1" dirty="0" smtClean="0"/>
            </a:br>
            <a:r>
              <a:rPr lang="tr-TR" sz="5400" b="1" dirty="0" smtClean="0"/>
              <a:t>(Bir  kutu kola)</a:t>
            </a:r>
            <a:endParaRPr lang="tr-TR" sz="6000" b="1" dirty="0"/>
          </a:p>
        </p:txBody>
      </p:sp>
      <p:pic>
        <p:nvPicPr>
          <p:cNvPr id="4" name="3 İçerik Yer Tutucusu" descr="images (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2892" y="1916832"/>
            <a:ext cx="9021108" cy="4248472"/>
          </a:xfrm>
        </p:spPr>
      </p:pic>
      <p:pic>
        <p:nvPicPr>
          <p:cNvPr id="5" name="Dubstep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8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800" b="1" dirty="0" smtClean="0"/>
              <a:t> A </a:t>
            </a:r>
            <a:r>
              <a:rPr lang="tr-TR" sz="4800" b="1" dirty="0" err="1" smtClean="0"/>
              <a:t>slice</a:t>
            </a:r>
            <a:r>
              <a:rPr lang="tr-TR" sz="4800" b="1" dirty="0" smtClean="0"/>
              <a:t>  of </a:t>
            </a:r>
            <a:r>
              <a:rPr lang="tr-TR" sz="4800" b="1" dirty="0" err="1" smtClean="0"/>
              <a:t>bread</a:t>
            </a:r>
            <a:r>
              <a:rPr lang="tr-TR" sz="4800" b="1" dirty="0" smtClean="0"/>
              <a:t/>
            </a:r>
            <a:br>
              <a:rPr lang="tr-TR" sz="4800" b="1" dirty="0" smtClean="0"/>
            </a:br>
            <a:r>
              <a:rPr lang="tr-TR" sz="4800" b="1" dirty="0" smtClean="0"/>
              <a:t>(Bir dilim ekmek)</a:t>
            </a:r>
            <a:endParaRPr lang="tr-TR" sz="4800" b="1" dirty="0"/>
          </a:p>
        </p:txBody>
      </p:sp>
      <p:pic>
        <p:nvPicPr>
          <p:cNvPr id="4" name="3 İçerik Yer Tutucusu" descr="tost-620x330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467544" y="1700808"/>
            <a:ext cx="8136904" cy="3888432"/>
          </a:xfrm>
        </p:spPr>
      </p:pic>
      <p:pic>
        <p:nvPicPr>
          <p:cNvPr id="5" name="benım sarkı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6" name="Jazz (2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168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1684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8892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114</Words>
  <Application>Microsoft Office PowerPoint</Application>
  <PresentationFormat>Ekran Gösterisi (4:3)</PresentationFormat>
  <Paragraphs>34</Paragraphs>
  <Slides>25</Slides>
  <Notes>0</Notes>
  <HiddenSlides>0</HiddenSlides>
  <MMClips>27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Ofis Teması</vt:lpstr>
      <vt:lpstr>CONTAINERS</vt:lpstr>
      <vt:lpstr>A  cup of coffee (Bir fincan kahve)</vt:lpstr>
      <vt:lpstr>A bottle  of water (Bir şişe su)</vt:lpstr>
      <vt:lpstr>A glass of  milk ( Bir bardak süt)</vt:lpstr>
      <vt:lpstr>A jar of honey (Bir kavanoz bal)</vt:lpstr>
      <vt:lpstr>A jar  of  jam (Bir kavanoz reçel)</vt:lpstr>
      <vt:lpstr>A packet  of gift (Bir paket hediye)</vt:lpstr>
      <vt:lpstr> A can  of cola (Bir  kutu kola)</vt:lpstr>
      <vt:lpstr> A slice  of bread (Bir dilim ekmek)</vt:lpstr>
      <vt:lpstr>A loaf  bread (Bir somun ekmek)</vt:lpstr>
      <vt:lpstr>A  bowl of soup (Bir kase çorba)</vt:lpstr>
      <vt:lpstr>A carton of  milk (Bir karton kutu süt)</vt:lpstr>
      <vt:lpstr>A packet of biscuit (Bir paket bisküvi)</vt:lpstr>
      <vt:lpstr>A bar of chocolate (Bir kalıp çikolata)</vt:lpstr>
      <vt:lpstr>A kilo of apple (Bir kilo elma)</vt:lpstr>
      <vt:lpstr>A bar of soap (Bir kalıp sabun)</vt:lpstr>
      <vt:lpstr>A packet  of butter (Bir paket yağ)</vt:lpstr>
      <vt:lpstr>A pair of socks (Bir çift çorap)</vt:lpstr>
      <vt:lpstr>A pair gloves (Bir çift eldiven) </vt:lpstr>
      <vt:lpstr>A pair  of shoes (Bir çift  ayakkabı)</vt:lpstr>
      <vt:lpstr>A piece of sweet (Bir parça tatlı)</vt:lpstr>
      <vt:lpstr>A  tin of  tuna fish (Bir kalay ton balığı)</vt:lpstr>
      <vt:lpstr>A bunch of rose (Bir demet gül)</vt:lpstr>
      <vt:lpstr>A spoon of  sugar (Bir kaşık  şeker)</vt:lpstr>
      <vt:lpstr>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CONTAINERS </dc:title>
  <dc:creator>Samsung</dc:creator>
  <cp:lastModifiedBy>MEHMET74</cp:lastModifiedBy>
  <cp:revision>6</cp:revision>
  <dcterms:created xsi:type="dcterms:W3CDTF">2015-12-13T13:33:50Z</dcterms:created>
  <dcterms:modified xsi:type="dcterms:W3CDTF">2015-12-20T20:27:01Z</dcterms:modified>
</cp:coreProperties>
</file>