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6BB8-C5C2-4E2A-8951-0F8D74B6C227}" type="datetimeFigureOut">
              <a:rPr lang="tr-TR" smtClean="0"/>
              <a:pPr/>
              <a:t>19.05.2020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813C-099E-4497-9FEB-E7707743ECD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thers running coloring page - Coloringcrew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4071966" cy="3789751"/>
          </a:xfrm>
          <a:prstGeom prst="rect">
            <a:avLst/>
          </a:prstGeom>
          <a:noFill/>
        </p:spPr>
      </p:pic>
      <p:sp>
        <p:nvSpPr>
          <p:cNvPr id="5" name="4 Dikdörtgen Belirtme Çizgisi"/>
          <p:cNvSpPr/>
          <p:nvPr/>
        </p:nvSpPr>
        <p:spPr>
          <a:xfrm>
            <a:off x="4857752" y="428604"/>
            <a:ext cx="3714776" cy="2000264"/>
          </a:xfrm>
          <a:prstGeom prst="wedgeRectCallout">
            <a:avLst>
              <a:gd name="adj1" fmla="val -63247"/>
              <a:gd name="adj2" fmla="val 834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Hello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</a:rPr>
              <a:t>I’m</a:t>
            </a:r>
            <a:r>
              <a:rPr lang="tr-TR" sz="2800" dirty="0" smtClean="0">
                <a:solidFill>
                  <a:schemeClr val="tx1"/>
                </a:solidFill>
              </a:rPr>
              <a:t> James </a:t>
            </a:r>
            <a:r>
              <a:rPr lang="tr-TR" sz="2800" dirty="0" err="1" smtClean="0">
                <a:solidFill>
                  <a:schemeClr val="tx1"/>
                </a:solidFill>
              </a:rPr>
              <a:t>and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this</a:t>
            </a:r>
            <a:r>
              <a:rPr lang="tr-TR" sz="2800" dirty="0" smtClean="0">
                <a:solidFill>
                  <a:schemeClr val="tx1"/>
                </a:solidFill>
              </a:rPr>
              <a:t> is </a:t>
            </a:r>
            <a:r>
              <a:rPr lang="tr-TR" sz="2800" dirty="0" err="1" smtClean="0">
                <a:solidFill>
                  <a:schemeClr val="tx1"/>
                </a:solidFill>
              </a:rPr>
              <a:t>my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brother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</a:rPr>
              <a:t>Mike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 love him so much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H</a:t>
            </a:r>
            <a:r>
              <a:rPr lang="en-US" sz="2800" dirty="0" smtClean="0">
                <a:solidFill>
                  <a:schemeClr val="tx1"/>
                </a:solidFill>
              </a:rPr>
              <a:t>e is honest and reliable</a:t>
            </a:r>
            <a:r>
              <a:rPr lang="tr-TR" sz="2800" dirty="0" smtClean="0">
                <a:solidFill>
                  <a:schemeClr val="tx1"/>
                </a:solidFill>
              </a:rPr>
              <a:t>. 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357686" y="2714620"/>
            <a:ext cx="4214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 is </a:t>
            </a:r>
            <a:r>
              <a:rPr lang="tr-TR" sz="2800" dirty="0" err="1" smtClean="0"/>
              <a:t>wrong</a:t>
            </a:r>
            <a:r>
              <a:rPr lang="tr-TR" sz="2800" dirty="0" smtClean="0"/>
              <a:t>?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A) </a:t>
            </a:r>
            <a:r>
              <a:rPr lang="tr-TR" sz="2800" dirty="0" err="1" smtClean="0"/>
              <a:t>Mike</a:t>
            </a:r>
            <a:r>
              <a:rPr lang="tr-TR" sz="2800" dirty="0" smtClean="0"/>
              <a:t> is </a:t>
            </a:r>
            <a:r>
              <a:rPr lang="tr-TR" sz="2800" dirty="0" err="1" smtClean="0"/>
              <a:t>reliable</a:t>
            </a:r>
            <a:r>
              <a:rPr lang="tr-TR" sz="2800" dirty="0" smtClean="0"/>
              <a:t> </a:t>
            </a:r>
            <a:r>
              <a:rPr lang="tr-TR" sz="2800" dirty="0" err="1" smtClean="0"/>
              <a:t>person</a:t>
            </a:r>
            <a:r>
              <a:rPr lang="tr-TR" sz="2800" dirty="0" smtClean="0"/>
              <a:t>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B)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brothers</a:t>
            </a:r>
            <a:endParaRPr lang="tr-TR" sz="2800" dirty="0" smtClean="0"/>
          </a:p>
          <a:p>
            <a:r>
              <a:rPr lang="tr-TR" sz="2800" dirty="0" smtClean="0">
                <a:solidFill>
                  <a:srgbClr val="FF0000"/>
                </a:solidFill>
              </a:rPr>
              <a:t>C) </a:t>
            </a:r>
            <a:r>
              <a:rPr lang="tr-TR" sz="2800" dirty="0" smtClean="0"/>
              <a:t>James </a:t>
            </a:r>
            <a:r>
              <a:rPr lang="tr-TR" sz="2800" dirty="0" err="1" smtClean="0"/>
              <a:t>hates</a:t>
            </a:r>
            <a:r>
              <a:rPr lang="tr-TR" sz="2800" dirty="0" smtClean="0"/>
              <a:t> </a:t>
            </a:r>
            <a:r>
              <a:rPr lang="tr-TR" sz="2800" dirty="0" err="1" smtClean="0"/>
              <a:t>Mike</a:t>
            </a:r>
            <a:endParaRPr lang="tr-TR" sz="2800" dirty="0" smtClean="0"/>
          </a:p>
          <a:p>
            <a:r>
              <a:rPr lang="tr-TR" sz="2800" dirty="0" smtClean="0">
                <a:solidFill>
                  <a:srgbClr val="FF0000"/>
                </a:solidFill>
              </a:rPr>
              <a:t>D) </a:t>
            </a:r>
            <a:r>
              <a:rPr lang="tr-TR" sz="2800" dirty="0" smtClean="0"/>
              <a:t>James </a:t>
            </a:r>
            <a:r>
              <a:rPr lang="tr-TR" sz="2800" dirty="0" err="1" smtClean="0"/>
              <a:t>loves</a:t>
            </a:r>
            <a:r>
              <a:rPr lang="tr-TR" sz="2800" dirty="0" smtClean="0"/>
              <a:t> his </a:t>
            </a:r>
            <a:r>
              <a:rPr lang="tr-TR" sz="2800" dirty="0" err="1" smtClean="0"/>
              <a:t>brother</a:t>
            </a:r>
            <a:r>
              <a:rPr lang="tr-TR" sz="2800" dirty="0" smtClean="0"/>
              <a:t>.</a:t>
            </a:r>
          </a:p>
          <a:p>
            <a:endParaRPr lang="tr-TR" sz="28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357158" y="78579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2060"/>
                </a:solidFill>
              </a:rPr>
              <a:t>1)</a:t>
            </a:r>
            <a:endParaRPr lang="tr-TR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928670"/>
            <a:ext cx="8443914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5) </a:t>
            </a:r>
          </a:p>
          <a:p>
            <a:pPr>
              <a:buNone/>
            </a:pPr>
            <a:endParaRPr lang="tr-TR" sz="4000" dirty="0"/>
          </a:p>
          <a:p>
            <a:pPr>
              <a:buNone/>
            </a:pPr>
            <a:endParaRPr lang="tr-TR" sz="4000" dirty="0"/>
          </a:p>
          <a:p>
            <a:pPr>
              <a:buNone/>
            </a:pPr>
            <a:endParaRPr lang="tr-TR" sz="4000" dirty="0" smtClean="0"/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A)                      B)                       C)                         D)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4" name="3 Resim" descr="indir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071546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Dikdörtgen"/>
          <p:cNvSpPr/>
          <p:nvPr/>
        </p:nvSpPr>
        <p:spPr>
          <a:xfrm>
            <a:off x="4000496" y="1000108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We will make a great salad today. if you're ready, let's start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Which food will she cook?</a:t>
            </a:r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</p:txBody>
      </p:sp>
      <p:pic>
        <p:nvPicPr>
          <p:cNvPr id="6" name="5 Resim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786190"/>
            <a:ext cx="1714512" cy="15716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6 Resim" descr="indir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786190"/>
            <a:ext cx="1833557" cy="17430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7 Resim" descr="indir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714752"/>
            <a:ext cx="1643075" cy="15287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8 Resim" descr="indir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857628"/>
            <a:ext cx="1709771" cy="1600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9 Oval"/>
          <p:cNvSpPr/>
          <p:nvPr/>
        </p:nvSpPr>
        <p:spPr>
          <a:xfrm>
            <a:off x="6715140" y="3857628"/>
            <a:ext cx="428628" cy="428628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others running coloring page - Coloringcrew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4071966" cy="3789751"/>
          </a:xfrm>
          <a:prstGeom prst="rect">
            <a:avLst/>
          </a:prstGeom>
          <a:noFill/>
        </p:spPr>
      </p:pic>
      <p:sp>
        <p:nvSpPr>
          <p:cNvPr id="5" name="4 Dikdörtgen Belirtme Çizgisi"/>
          <p:cNvSpPr/>
          <p:nvPr/>
        </p:nvSpPr>
        <p:spPr>
          <a:xfrm>
            <a:off x="4857752" y="428604"/>
            <a:ext cx="3714776" cy="2000264"/>
          </a:xfrm>
          <a:prstGeom prst="wedgeRectCallout">
            <a:avLst>
              <a:gd name="adj1" fmla="val -63247"/>
              <a:gd name="adj2" fmla="val 834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 smtClean="0">
                <a:solidFill>
                  <a:schemeClr val="tx1"/>
                </a:solidFill>
              </a:rPr>
              <a:t>Hello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</a:rPr>
              <a:t>I’m</a:t>
            </a:r>
            <a:r>
              <a:rPr lang="tr-TR" sz="2800" dirty="0" smtClean="0">
                <a:solidFill>
                  <a:schemeClr val="tx1"/>
                </a:solidFill>
              </a:rPr>
              <a:t> James </a:t>
            </a:r>
            <a:r>
              <a:rPr lang="tr-TR" sz="2800" dirty="0" err="1" smtClean="0">
                <a:solidFill>
                  <a:schemeClr val="tx1"/>
                </a:solidFill>
              </a:rPr>
              <a:t>and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this</a:t>
            </a:r>
            <a:r>
              <a:rPr lang="tr-TR" sz="2800" dirty="0" smtClean="0">
                <a:solidFill>
                  <a:schemeClr val="tx1"/>
                </a:solidFill>
              </a:rPr>
              <a:t> is </a:t>
            </a:r>
            <a:r>
              <a:rPr lang="tr-TR" sz="2800" dirty="0" err="1" smtClean="0">
                <a:solidFill>
                  <a:schemeClr val="tx1"/>
                </a:solidFill>
              </a:rPr>
              <a:t>my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brother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</a:rPr>
              <a:t>Mike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 love him so much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H</a:t>
            </a:r>
            <a:r>
              <a:rPr lang="en-US" sz="2800" dirty="0" smtClean="0">
                <a:solidFill>
                  <a:schemeClr val="tx1"/>
                </a:solidFill>
              </a:rPr>
              <a:t>e is honest and reliable</a:t>
            </a:r>
            <a:r>
              <a:rPr lang="tr-TR" sz="2800" dirty="0" smtClean="0">
                <a:solidFill>
                  <a:schemeClr val="tx1"/>
                </a:solidFill>
              </a:rPr>
              <a:t>. 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357686" y="2714620"/>
            <a:ext cx="4214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 is </a:t>
            </a:r>
            <a:r>
              <a:rPr lang="tr-TR" sz="2800" dirty="0" err="1" smtClean="0"/>
              <a:t>wrong</a:t>
            </a:r>
            <a:r>
              <a:rPr lang="tr-TR" sz="2800" dirty="0" smtClean="0"/>
              <a:t>?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A) </a:t>
            </a:r>
            <a:r>
              <a:rPr lang="tr-TR" sz="2800" dirty="0" err="1" smtClean="0"/>
              <a:t>Mike</a:t>
            </a:r>
            <a:r>
              <a:rPr lang="tr-TR" sz="2800" dirty="0" smtClean="0"/>
              <a:t> is </a:t>
            </a:r>
            <a:r>
              <a:rPr lang="tr-TR" sz="2800" dirty="0" err="1" smtClean="0"/>
              <a:t>reliable</a:t>
            </a:r>
            <a:r>
              <a:rPr lang="tr-TR" sz="2800" dirty="0" smtClean="0"/>
              <a:t> </a:t>
            </a:r>
            <a:r>
              <a:rPr lang="tr-TR" sz="2800" dirty="0" err="1" smtClean="0"/>
              <a:t>person</a:t>
            </a:r>
            <a:r>
              <a:rPr lang="tr-TR" sz="2800" dirty="0" smtClean="0"/>
              <a:t>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B)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brothers</a:t>
            </a:r>
            <a:endParaRPr lang="tr-TR" sz="2800" dirty="0" smtClean="0"/>
          </a:p>
          <a:p>
            <a:r>
              <a:rPr lang="tr-TR" sz="2800" dirty="0" smtClean="0">
                <a:solidFill>
                  <a:srgbClr val="FF0000"/>
                </a:solidFill>
              </a:rPr>
              <a:t>C) </a:t>
            </a:r>
            <a:r>
              <a:rPr lang="tr-TR" sz="2800" dirty="0" smtClean="0"/>
              <a:t>James </a:t>
            </a:r>
            <a:r>
              <a:rPr lang="tr-TR" sz="2800" dirty="0" err="1" smtClean="0"/>
              <a:t>hates</a:t>
            </a:r>
            <a:r>
              <a:rPr lang="tr-TR" sz="2800" dirty="0" smtClean="0"/>
              <a:t> </a:t>
            </a:r>
            <a:r>
              <a:rPr lang="tr-TR" sz="2800" dirty="0" err="1" smtClean="0"/>
              <a:t>Mike</a:t>
            </a:r>
            <a:endParaRPr lang="tr-TR" sz="2800" dirty="0" smtClean="0"/>
          </a:p>
          <a:p>
            <a:r>
              <a:rPr lang="tr-TR" sz="2800" dirty="0" smtClean="0">
                <a:solidFill>
                  <a:srgbClr val="FF0000"/>
                </a:solidFill>
              </a:rPr>
              <a:t>D) </a:t>
            </a:r>
            <a:r>
              <a:rPr lang="tr-TR" sz="2800" dirty="0" smtClean="0"/>
              <a:t>James </a:t>
            </a:r>
            <a:r>
              <a:rPr lang="tr-TR" sz="2800" dirty="0" err="1" smtClean="0"/>
              <a:t>loves</a:t>
            </a:r>
            <a:r>
              <a:rPr lang="tr-TR" sz="2800" dirty="0" smtClean="0"/>
              <a:t> his </a:t>
            </a:r>
            <a:r>
              <a:rPr lang="tr-TR" sz="2800" dirty="0" err="1" smtClean="0"/>
              <a:t>brother</a:t>
            </a:r>
            <a:r>
              <a:rPr lang="tr-TR" sz="2800" dirty="0" smtClean="0"/>
              <a:t>.</a:t>
            </a:r>
          </a:p>
          <a:p>
            <a:endParaRPr lang="tr-TR" sz="2800" dirty="0"/>
          </a:p>
        </p:txBody>
      </p:sp>
      <p:sp>
        <p:nvSpPr>
          <p:cNvPr id="8" name="7 Metin kutusu"/>
          <p:cNvSpPr txBox="1"/>
          <p:nvPr/>
        </p:nvSpPr>
        <p:spPr>
          <a:xfrm>
            <a:off x="357158" y="78579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002060"/>
                </a:solidFill>
              </a:rPr>
              <a:t>1)</a:t>
            </a:r>
            <a:endParaRPr lang="tr-TR" sz="4000" dirty="0">
              <a:solidFill>
                <a:srgbClr val="002060"/>
              </a:solidFill>
            </a:endParaRPr>
          </a:p>
        </p:txBody>
      </p:sp>
      <p:sp>
        <p:nvSpPr>
          <p:cNvPr id="6" name="5 Oval"/>
          <p:cNvSpPr/>
          <p:nvPr/>
        </p:nvSpPr>
        <p:spPr>
          <a:xfrm>
            <a:off x="4357686" y="4071942"/>
            <a:ext cx="428628" cy="428628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2) </a:t>
            </a:r>
            <a:r>
              <a:rPr lang="tr-TR" sz="2800" dirty="0" err="1" smtClean="0"/>
              <a:t>Elaine</a:t>
            </a:r>
            <a:r>
              <a:rPr lang="tr-TR" sz="2800" dirty="0" smtClean="0"/>
              <a:t>: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going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do </a:t>
            </a:r>
            <a:r>
              <a:rPr lang="tr-TR" sz="2800" dirty="0" err="1" smtClean="0"/>
              <a:t>anything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weekend</a:t>
            </a:r>
            <a:r>
              <a:rPr lang="tr-TR" sz="2800" dirty="0" smtClean="0"/>
              <a:t>? </a:t>
            </a:r>
            <a:r>
              <a:rPr lang="tr-TR" sz="2800" dirty="0" err="1" smtClean="0"/>
              <a:t>Would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come</a:t>
            </a:r>
            <a:r>
              <a:rPr lang="tr-TR" sz="2800" dirty="0" smtClean="0"/>
              <a:t> </a:t>
            </a:r>
            <a:r>
              <a:rPr lang="tr-TR" sz="2800" dirty="0" err="1" smtClean="0"/>
              <a:t>cinema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me</a:t>
            </a:r>
            <a:r>
              <a:rPr lang="tr-TR" sz="2800" dirty="0" smtClean="0"/>
              <a:t>?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</a:t>
            </a:r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dirty="0" err="1" smtClean="0"/>
              <a:t>accepts</a:t>
            </a:r>
            <a:r>
              <a:rPr lang="tr-TR" sz="2800" dirty="0" smtClean="0"/>
              <a:t> </a:t>
            </a:r>
            <a:r>
              <a:rPr lang="tr-TR" sz="2800" dirty="0" err="1" smtClean="0"/>
              <a:t>offer</a:t>
            </a:r>
            <a:r>
              <a:rPr lang="tr-TR" sz="2800" dirty="0" smtClean="0"/>
              <a:t>?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A) </a:t>
            </a:r>
            <a:r>
              <a:rPr lang="tr-TR" sz="2800" dirty="0" err="1" smtClean="0"/>
              <a:t>Rose</a:t>
            </a:r>
            <a:r>
              <a:rPr lang="tr-TR" sz="2800" dirty="0" smtClean="0"/>
              <a:t>: </a:t>
            </a:r>
            <a:r>
              <a:rPr lang="tr-TR" sz="2800" dirty="0" err="1" smtClean="0"/>
              <a:t>Why</a:t>
            </a:r>
            <a:r>
              <a:rPr lang="tr-TR" sz="2800" dirty="0" smtClean="0"/>
              <a:t> not?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B) </a:t>
            </a:r>
            <a:r>
              <a:rPr lang="tr-TR" sz="2800" dirty="0" err="1" smtClean="0"/>
              <a:t>Lisa</a:t>
            </a:r>
            <a:r>
              <a:rPr lang="tr-TR" sz="2800" dirty="0" smtClean="0"/>
              <a:t>: </a:t>
            </a:r>
            <a:r>
              <a:rPr lang="tr-TR" sz="2800" dirty="0" err="1" smtClean="0"/>
              <a:t>I’d</a:t>
            </a:r>
            <a:r>
              <a:rPr lang="tr-TR" sz="2800" dirty="0" smtClean="0"/>
              <a:t> </a:t>
            </a:r>
            <a:r>
              <a:rPr lang="tr-TR" sz="2800" dirty="0" err="1" smtClean="0"/>
              <a:t>love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but </a:t>
            </a:r>
            <a:r>
              <a:rPr lang="tr-TR" sz="2800" dirty="0" err="1" smtClean="0"/>
              <a:t>I’m</a:t>
            </a:r>
            <a:r>
              <a:rPr lang="tr-TR" sz="2800" dirty="0" smtClean="0"/>
              <a:t> </a:t>
            </a:r>
            <a:r>
              <a:rPr lang="tr-TR" sz="2800" dirty="0" err="1" smtClean="0"/>
              <a:t>visiting</a:t>
            </a:r>
            <a:r>
              <a:rPr lang="tr-TR" sz="2800" dirty="0" smtClean="0"/>
              <a:t> </a:t>
            </a:r>
            <a:r>
              <a:rPr lang="tr-TR" sz="2800" dirty="0" err="1" smtClean="0"/>
              <a:t>my</a:t>
            </a:r>
            <a:r>
              <a:rPr lang="tr-TR" sz="2800" dirty="0" smtClean="0"/>
              <a:t> </a:t>
            </a:r>
            <a:r>
              <a:rPr lang="tr-TR" sz="2800" dirty="0" err="1" smtClean="0"/>
              <a:t>grandmother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C) </a:t>
            </a:r>
            <a:r>
              <a:rPr lang="tr-TR" sz="2800" dirty="0" err="1" smtClean="0"/>
              <a:t>Dann</a:t>
            </a:r>
            <a:r>
              <a:rPr lang="tr-TR" sz="2800" dirty="0" smtClean="0"/>
              <a:t>: </a:t>
            </a:r>
            <a:r>
              <a:rPr lang="tr-TR" sz="2800" dirty="0" err="1" smtClean="0"/>
              <a:t>Thank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so</a:t>
            </a:r>
            <a:r>
              <a:rPr lang="tr-TR" sz="2800" dirty="0" smtClean="0"/>
              <a:t> </a:t>
            </a:r>
            <a:r>
              <a:rPr lang="tr-TR" sz="2800" dirty="0" err="1" smtClean="0"/>
              <a:t>much</a:t>
            </a:r>
            <a:r>
              <a:rPr lang="tr-TR" sz="2800" dirty="0" smtClean="0"/>
              <a:t> but </a:t>
            </a:r>
            <a:r>
              <a:rPr lang="en-US" sz="2800" dirty="0" smtClean="0"/>
              <a:t>we will go to a family picnic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D) </a:t>
            </a:r>
            <a:r>
              <a:rPr lang="tr-TR" sz="2800" dirty="0" err="1" smtClean="0"/>
              <a:t>Sandra</a:t>
            </a:r>
            <a:r>
              <a:rPr lang="tr-TR" sz="2800" dirty="0" smtClean="0"/>
              <a:t>: I </a:t>
            </a:r>
            <a:r>
              <a:rPr lang="tr-TR" sz="2800" dirty="0" err="1" smtClean="0"/>
              <a:t>can’t</a:t>
            </a:r>
            <a:r>
              <a:rPr lang="tr-TR" sz="2800" dirty="0" smtClean="0"/>
              <a:t> </a:t>
            </a:r>
            <a:r>
              <a:rPr lang="tr-TR" sz="2800" dirty="0" err="1" smtClean="0"/>
              <a:t>come</a:t>
            </a:r>
            <a:r>
              <a:rPr lang="tr-TR" sz="2800" dirty="0" smtClean="0"/>
              <a:t>. </a:t>
            </a:r>
            <a:endParaRPr lang="tr-TR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2) </a:t>
            </a:r>
            <a:r>
              <a:rPr lang="tr-TR" sz="2800" dirty="0" err="1" smtClean="0"/>
              <a:t>Elaine</a:t>
            </a:r>
            <a:r>
              <a:rPr lang="tr-TR" sz="2800" dirty="0" smtClean="0"/>
              <a:t>: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going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do </a:t>
            </a:r>
            <a:r>
              <a:rPr lang="tr-TR" sz="2800" dirty="0" err="1" smtClean="0"/>
              <a:t>anything</a:t>
            </a:r>
            <a:r>
              <a:rPr lang="tr-TR" sz="2800" dirty="0" smtClean="0"/>
              <a:t> on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weekend</a:t>
            </a:r>
            <a:r>
              <a:rPr lang="tr-TR" sz="2800" dirty="0" smtClean="0"/>
              <a:t>? </a:t>
            </a:r>
            <a:r>
              <a:rPr lang="tr-TR" sz="2800" dirty="0" err="1" smtClean="0"/>
              <a:t>Would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like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come</a:t>
            </a:r>
            <a:r>
              <a:rPr lang="tr-TR" sz="2800" dirty="0" smtClean="0"/>
              <a:t> </a:t>
            </a:r>
            <a:r>
              <a:rPr lang="tr-TR" sz="2800" dirty="0" err="1" smtClean="0"/>
              <a:t>cinema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me</a:t>
            </a:r>
            <a:r>
              <a:rPr lang="tr-TR" sz="2800" dirty="0" smtClean="0"/>
              <a:t>?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</a:t>
            </a:r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dirty="0" err="1" smtClean="0"/>
              <a:t>accepts</a:t>
            </a:r>
            <a:r>
              <a:rPr lang="tr-TR" sz="2800" dirty="0" smtClean="0"/>
              <a:t> </a:t>
            </a:r>
            <a:r>
              <a:rPr lang="tr-TR" sz="2800" dirty="0" err="1" smtClean="0"/>
              <a:t>offer</a:t>
            </a:r>
            <a:r>
              <a:rPr lang="tr-TR" sz="2800" dirty="0" smtClean="0"/>
              <a:t>?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A) </a:t>
            </a:r>
            <a:r>
              <a:rPr lang="tr-TR" sz="2800" dirty="0" err="1" smtClean="0"/>
              <a:t>Rose</a:t>
            </a:r>
            <a:r>
              <a:rPr lang="tr-TR" sz="2800" dirty="0" smtClean="0"/>
              <a:t>: </a:t>
            </a:r>
            <a:r>
              <a:rPr lang="tr-TR" sz="2800" dirty="0" err="1" smtClean="0"/>
              <a:t>Why</a:t>
            </a:r>
            <a:r>
              <a:rPr lang="tr-TR" sz="2800" dirty="0" smtClean="0"/>
              <a:t> not?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B) </a:t>
            </a:r>
            <a:r>
              <a:rPr lang="tr-TR" sz="2800" dirty="0" err="1" smtClean="0"/>
              <a:t>Lisa</a:t>
            </a:r>
            <a:r>
              <a:rPr lang="tr-TR" sz="2800" dirty="0" smtClean="0"/>
              <a:t>: </a:t>
            </a:r>
            <a:r>
              <a:rPr lang="tr-TR" sz="2800" dirty="0" err="1" smtClean="0"/>
              <a:t>I’d</a:t>
            </a:r>
            <a:r>
              <a:rPr lang="tr-TR" sz="2800" dirty="0" smtClean="0"/>
              <a:t> </a:t>
            </a:r>
            <a:r>
              <a:rPr lang="tr-TR" sz="2800" dirty="0" err="1" smtClean="0"/>
              <a:t>love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but </a:t>
            </a:r>
            <a:r>
              <a:rPr lang="tr-TR" sz="2800" dirty="0" err="1" smtClean="0"/>
              <a:t>I’m</a:t>
            </a:r>
            <a:r>
              <a:rPr lang="tr-TR" sz="2800" dirty="0" smtClean="0"/>
              <a:t> </a:t>
            </a:r>
            <a:r>
              <a:rPr lang="tr-TR" sz="2800" dirty="0" err="1" smtClean="0"/>
              <a:t>visiting</a:t>
            </a:r>
            <a:r>
              <a:rPr lang="tr-TR" sz="2800" dirty="0" smtClean="0"/>
              <a:t> </a:t>
            </a:r>
            <a:r>
              <a:rPr lang="tr-TR" sz="2800" dirty="0" err="1" smtClean="0"/>
              <a:t>my</a:t>
            </a:r>
            <a:r>
              <a:rPr lang="tr-TR" sz="2800" dirty="0" smtClean="0"/>
              <a:t> </a:t>
            </a:r>
            <a:r>
              <a:rPr lang="tr-TR" sz="2800" dirty="0" err="1" smtClean="0"/>
              <a:t>grandmother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C) </a:t>
            </a:r>
            <a:r>
              <a:rPr lang="tr-TR" sz="2800" dirty="0" err="1" smtClean="0"/>
              <a:t>Dann</a:t>
            </a:r>
            <a:r>
              <a:rPr lang="tr-TR" sz="2800" dirty="0" smtClean="0"/>
              <a:t>: </a:t>
            </a:r>
            <a:r>
              <a:rPr lang="tr-TR" sz="2800" dirty="0" err="1" smtClean="0"/>
              <a:t>Thank</a:t>
            </a:r>
            <a:r>
              <a:rPr lang="tr-TR" sz="2800" dirty="0" smtClean="0"/>
              <a:t>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so</a:t>
            </a:r>
            <a:r>
              <a:rPr lang="tr-TR" sz="2800" dirty="0" smtClean="0"/>
              <a:t> </a:t>
            </a:r>
            <a:r>
              <a:rPr lang="tr-TR" sz="2800" dirty="0" err="1" smtClean="0"/>
              <a:t>much</a:t>
            </a:r>
            <a:r>
              <a:rPr lang="tr-TR" sz="2800" dirty="0" smtClean="0"/>
              <a:t> but </a:t>
            </a:r>
            <a:r>
              <a:rPr lang="en-US" sz="2800" dirty="0" smtClean="0"/>
              <a:t>we will go to a family picnic</a:t>
            </a:r>
            <a:r>
              <a:rPr lang="tr-TR" sz="2800" dirty="0" smtClean="0"/>
              <a:t>.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dirty="0" smtClean="0">
                <a:solidFill>
                  <a:srgbClr val="FF0000"/>
                </a:solidFill>
              </a:rPr>
              <a:t>D) </a:t>
            </a:r>
            <a:r>
              <a:rPr lang="tr-TR" sz="2800" dirty="0" err="1" smtClean="0"/>
              <a:t>Sandra</a:t>
            </a:r>
            <a:r>
              <a:rPr lang="tr-TR" sz="2800" dirty="0" smtClean="0"/>
              <a:t>: I </a:t>
            </a:r>
            <a:r>
              <a:rPr lang="tr-TR" sz="2800" dirty="0" err="1" smtClean="0"/>
              <a:t>can’t</a:t>
            </a:r>
            <a:r>
              <a:rPr lang="tr-TR" sz="2800" dirty="0" smtClean="0"/>
              <a:t> </a:t>
            </a:r>
            <a:r>
              <a:rPr lang="tr-TR" sz="2800" dirty="0" err="1" smtClean="0"/>
              <a:t>come</a:t>
            </a:r>
            <a:r>
              <a:rPr lang="tr-TR" sz="2800" dirty="0" smtClean="0"/>
              <a:t>. </a:t>
            </a:r>
            <a:endParaRPr lang="tr-TR" sz="4000" dirty="0">
              <a:solidFill>
                <a:srgbClr val="002060"/>
              </a:solidFill>
            </a:endParaRPr>
          </a:p>
        </p:txBody>
      </p:sp>
      <p:sp>
        <p:nvSpPr>
          <p:cNvPr id="4" name="3 Oval"/>
          <p:cNvSpPr/>
          <p:nvPr/>
        </p:nvSpPr>
        <p:spPr>
          <a:xfrm>
            <a:off x="714348" y="3000372"/>
            <a:ext cx="428628" cy="428628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3) </a:t>
            </a:r>
            <a:r>
              <a:rPr lang="tr-TR" sz="2800" dirty="0" err="1" smtClean="0"/>
              <a:t>Hi</a:t>
            </a:r>
            <a:r>
              <a:rPr lang="tr-TR" sz="2800" dirty="0" smtClean="0"/>
              <a:t>, </a:t>
            </a:r>
            <a:r>
              <a:rPr lang="tr-TR" sz="2800" dirty="0" err="1" smtClean="0"/>
              <a:t>my</a:t>
            </a:r>
            <a:r>
              <a:rPr lang="tr-TR" sz="2800" dirty="0" smtClean="0"/>
              <a:t> name is Sam. </a:t>
            </a:r>
            <a:r>
              <a:rPr lang="en-US" sz="2800" dirty="0" smtClean="0"/>
              <a:t>I have a birthday party next week</a:t>
            </a:r>
            <a:r>
              <a:rPr lang="tr-TR" sz="2800" dirty="0" smtClean="0"/>
              <a:t>. </a:t>
            </a:r>
            <a:r>
              <a:rPr lang="tr-TR" sz="2800" dirty="0" err="1" smtClean="0"/>
              <a:t>According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text</a:t>
            </a:r>
            <a:r>
              <a:rPr lang="tr-TR" sz="2800" dirty="0" smtClean="0"/>
              <a:t>, </a:t>
            </a:r>
            <a:r>
              <a:rPr lang="tr-TR" sz="2800" dirty="0" err="1" smtClean="0"/>
              <a:t>what</a:t>
            </a:r>
            <a:r>
              <a:rPr lang="tr-TR" sz="2800" dirty="0" smtClean="0"/>
              <a:t> 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event</a:t>
            </a:r>
            <a:r>
              <a:rPr lang="tr-TR" sz="2800" dirty="0" smtClean="0"/>
              <a:t>?</a:t>
            </a:r>
          </a:p>
          <a:p>
            <a:pPr>
              <a:buNone/>
            </a:pP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A)                                           B)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4000" dirty="0" smtClean="0"/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C)                                           D)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4" name="3 Resim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85926"/>
            <a:ext cx="2143140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4 Resim" descr="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785926"/>
            <a:ext cx="2090733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5 Resim" descr="ind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143380"/>
            <a:ext cx="2071702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6 Resim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4071942"/>
            <a:ext cx="2000264" cy="19050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3) </a:t>
            </a:r>
            <a:r>
              <a:rPr lang="tr-TR" sz="2800" dirty="0" err="1" smtClean="0"/>
              <a:t>Hi</a:t>
            </a:r>
            <a:r>
              <a:rPr lang="tr-TR" sz="2800" dirty="0" smtClean="0"/>
              <a:t>, </a:t>
            </a:r>
            <a:r>
              <a:rPr lang="tr-TR" sz="2800" dirty="0" err="1" smtClean="0"/>
              <a:t>my</a:t>
            </a:r>
            <a:r>
              <a:rPr lang="tr-TR" sz="2800" dirty="0" smtClean="0"/>
              <a:t> name is Sam. </a:t>
            </a:r>
            <a:r>
              <a:rPr lang="en-US" sz="2800" dirty="0" smtClean="0"/>
              <a:t>I have a birthday party next week</a:t>
            </a:r>
            <a:r>
              <a:rPr lang="tr-TR" sz="2800" dirty="0" smtClean="0"/>
              <a:t>. </a:t>
            </a:r>
            <a:r>
              <a:rPr lang="tr-TR" sz="2800" dirty="0" err="1" smtClean="0"/>
              <a:t>According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text</a:t>
            </a:r>
            <a:r>
              <a:rPr lang="tr-TR" sz="2800" dirty="0" smtClean="0"/>
              <a:t>, </a:t>
            </a:r>
            <a:r>
              <a:rPr lang="tr-TR" sz="2800" dirty="0" err="1" smtClean="0"/>
              <a:t>what</a:t>
            </a:r>
            <a:r>
              <a:rPr lang="tr-TR" sz="2800" dirty="0" smtClean="0"/>
              <a:t> 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event</a:t>
            </a:r>
            <a:r>
              <a:rPr lang="tr-TR" sz="2800" dirty="0" smtClean="0"/>
              <a:t>?</a:t>
            </a:r>
          </a:p>
          <a:p>
            <a:pPr>
              <a:buNone/>
            </a:pP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 A)                                           B)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tr-TR" sz="4000" dirty="0" smtClean="0"/>
              <a:t>  </a:t>
            </a:r>
            <a:r>
              <a:rPr lang="tr-TR" sz="2800" dirty="0" smtClean="0">
                <a:solidFill>
                  <a:srgbClr val="FF0000"/>
                </a:solidFill>
              </a:rPr>
              <a:t>C)                                           D)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4" name="3 Resim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85926"/>
            <a:ext cx="2143140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4 Resim" descr="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785926"/>
            <a:ext cx="2090733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5 Resim" descr="ind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143380"/>
            <a:ext cx="2071702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6 Resim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4071942"/>
            <a:ext cx="2000264" cy="19050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7 Oval"/>
          <p:cNvSpPr/>
          <p:nvPr/>
        </p:nvSpPr>
        <p:spPr>
          <a:xfrm>
            <a:off x="4357686" y="1571612"/>
            <a:ext cx="428628" cy="428628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4) </a:t>
            </a:r>
            <a:r>
              <a:rPr lang="tr-TR" sz="2400" dirty="0" err="1" smtClean="0"/>
              <a:t>Margaret</a:t>
            </a:r>
            <a:r>
              <a:rPr lang="tr-TR" sz="2400" dirty="0" smtClean="0"/>
              <a:t>: Hey, </a:t>
            </a:r>
            <a:r>
              <a:rPr lang="tr-TR" sz="2400" dirty="0" err="1" smtClean="0"/>
              <a:t>mom</a:t>
            </a:r>
            <a:r>
              <a:rPr lang="tr-TR" sz="2400" dirty="0" smtClean="0"/>
              <a:t>! I </a:t>
            </a:r>
            <a:r>
              <a:rPr lang="tr-TR" sz="2400" dirty="0" err="1" smtClean="0"/>
              <a:t>want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delete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of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files</a:t>
            </a:r>
            <a:r>
              <a:rPr lang="tr-TR" sz="2400" dirty="0" smtClean="0"/>
              <a:t>. </a:t>
            </a:r>
          </a:p>
          <a:p>
            <a:pPr>
              <a:buNone/>
            </a:pP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 smtClean="0">
                <a:solidFill>
                  <a:srgbClr val="002060"/>
                </a:solidFill>
              </a:rPr>
              <a:t>    </a:t>
            </a:r>
            <a:r>
              <a:rPr lang="tr-TR" sz="2400" dirty="0" err="1" smtClean="0"/>
              <a:t>Mom</a:t>
            </a:r>
            <a:r>
              <a:rPr lang="tr-TR" sz="2400" dirty="0" smtClean="0"/>
              <a:t>: Okey, </a:t>
            </a:r>
            <a:r>
              <a:rPr lang="tr-TR" sz="2400" dirty="0" err="1" smtClean="0"/>
              <a:t>sweetie</a:t>
            </a:r>
            <a:r>
              <a:rPr lang="tr-TR" sz="2400" dirty="0" smtClean="0"/>
              <a:t>. </a:t>
            </a:r>
            <a:r>
              <a:rPr lang="tr-TR" sz="2400" dirty="0" err="1" smtClean="0"/>
              <a:t>What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problem? </a:t>
            </a:r>
          </a:p>
          <a:p>
            <a:pPr>
              <a:buNone/>
            </a:pP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 smtClean="0">
                <a:solidFill>
                  <a:srgbClr val="002060"/>
                </a:solidFill>
              </a:rPr>
              <a:t>    </a:t>
            </a:r>
            <a:r>
              <a:rPr lang="tr-TR" sz="2400" dirty="0" err="1" smtClean="0"/>
              <a:t>Margaret</a:t>
            </a:r>
            <a:r>
              <a:rPr lang="tr-TR" sz="2400" dirty="0" smtClean="0"/>
              <a:t>: </a:t>
            </a:r>
            <a:r>
              <a:rPr lang="en-US" sz="2400" dirty="0" smtClean="0"/>
              <a:t>I don't want to delete my wrong files. </a:t>
            </a:r>
            <a:r>
              <a:rPr lang="tr-TR" sz="2400" dirty="0" smtClean="0"/>
              <a:t>C</a:t>
            </a:r>
            <a:r>
              <a:rPr lang="en-US" sz="2400" dirty="0" smtClean="0"/>
              <a:t>an you help me</a:t>
            </a:r>
            <a:r>
              <a:rPr lang="tr-TR" sz="2400" dirty="0" smtClean="0"/>
              <a:t>?</a:t>
            </a:r>
          </a:p>
          <a:p>
            <a:pPr>
              <a:buNone/>
            </a:pPr>
            <a:r>
              <a:rPr lang="tr-TR" sz="2400" dirty="0"/>
              <a:t> </a:t>
            </a:r>
            <a:r>
              <a:rPr lang="tr-TR" sz="2400" dirty="0" smtClean="0"/>
              <a:t>    </a:t>
            </a:r>
            <a:r>
              <a:rPr lang="tr-TR" sz="2400" dirty="0" err="1" smtClean="0"/>
              <a:t>Mom</a:t>
            </a:r>
            <a:r>
              <a:rPr lang="tr-TR" sz="2400" dirty="0" smtClean="0"/>
              <a:t>:  </a:t>
            </a:r>
            <a:r>
              <a:rPr lang="tr-TR" sz="2400" dirty="0"/>
              <a:t>C</a:t>
            </a:r>
            <a:r>
              <a:rPr lang="en-US" sz="2400" dirty="0" smtClean="0"/>
              <a:t>lick on the file you will delete and click here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r>
              <a:rPr lang="tr-TR" sz="2400" dirty="0" smtClean="0"/>
              <a:t>    </a:t>
            </a:r>
          </a:p>
          <a:p>
            <a:pPr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</a:t>
            </a:r>
            <a:r>
              <a:rPr lang="en-US" sz="2400" dirty="0" smtClean="0"/>
              <a:t>What should Margaret click on</a:t>
            </a:r>
            <a:r>
              <a:rPr lang="tr-TR" sz="2400" dirty="0" smtClean="0"/>
              <a:t>?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  </a:t>
            </a:r>
            <a:endParaRPr lang="tr-TR" sz="2800" dirty="0"/>
          </a:p>
        </p:txBody>
      </p:sp>
      <p:pic>
        <p:nvPicPr>
          <p:cNvPr id="4" name="3 Resim" descr="indir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714752"/>
            <a:ext cx="1431695" cy="1357321"/>
          </a:xfrm>
          <a:prstGeom prst="rect">
            <a:avLst/>
          </a:prstGeom>
        </p:spPr>
      </p:pic>
      <p:pic>
        <p:nvPicPr>
          <p:cNvPr id="5" name="4 Resim" descr="indir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714752"/>
            <a:ext cx="1500198" cy="1500198"/>
          </a:xfrm>
          <a:prstGeom prst="rect">
            <a:avLst/>
          </a:prstGeom>
        </p:spPr>
      </p:pic>
      <p:pic>
        <p:nvPicPr>
          <p:cNvPr id="6" name="5 Resim" descr="indir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3643314"/>
            <a:ext cx="1785950" cy="1785950"/>
          </a:xfrm>
          <a:prstGeom prst="rect">
            <a:avLst/>
          </a:prstGeom>
        </p:spPr>
      </p:pic>
      <p:pic>
        <p:nvPicPr>
          <p:cNvPr id="7" name="6 Resim" descr="indir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68" y="3643314"/>
            <a:ext cx="1714497" cy="1714497"/>
          </a:xfrm>
          <a:prstGeom prst="rect">
            <a:avLst/>
          </a:prstGeom>
        </p:spPr>
      </p:pic>
      <p:sp>
        <p:nvSpPr>
          <p:cNvPr id="8" name="7 Metin kutusu"/>
          <p:cNvSpPr txBox="1"/>
          <p:nvPr/>
        </p:nvSpPr>
        <p:spPr>
          <a:xfrm>
            <a:off x="500034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A)                             B)                            C)                         D)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4) </a:t>
            </a:r>
            <a:r>
              <a:rPr lang="tr-TR" sz="2400" dirty="0" err="1" smtClean="0"/>
              <a:t>Margaret</a:t>
            </a:r>
            <a:r>
              <a:rPr lang="tr-TR" sz="2400" dirty="0" smtClean="0"/>
              <a:t>: Hey, </a:t>
            </a:r>
            <a:r>
              <a:rPr lang="tr-TR" sz="2400" dirty="0" err="1" smtClean="0"/>
              <a:t>mom</a:t>
            </a:r>
            <a:r>
              <a:rPr lang="tr-TR" sz="2400" dirty="0" smtClean="0"/>
              <a:t>! I </a:t>
            </a:r>
            <a:r>
              <a:rPr lang="tr-TR" sz="2400" dirty="0" err="1" smtClean="0"/>
              <a:t>want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delete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of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files</a:t>
            </a:r>
            <a:r>
              <a:rPr lang="tr-TR" sz="2400" dirty="0" smtClean="0"/>
              <a:t>. </a:t>
            </a:r>
          </a:p>
          <a:p>
            <a:pPr>
              <a:buNone/>
            </a:pP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 smtClean="0">
                <a:solidFill>
                  <a:srgbClr val="002060"/>
                </a:solidFill>
              </a:rPr>
              <a:t>    </a:t>
            </a:r>
            <a:r>
              <a:rPr lang="tr-TR" sz="2400" dirty="0" err="1" smtClean="0"/>
              <a:t>Mom</a:t>
            </a:r>
            <a:r>
              <a:rPr lang="tr-TR" sz="2400" dirty="0" smtClean="0"/>
              <a:t>: Okey, </a:t>
            </a:r>
            <a:r>
              <a:rPr lang="tr-TR" sz="2400" dirty="0" err="1" smtClean="0"/>
              <a:t>sweetie</a:t>
            </a:r>
            <a:r>
              <a:rPr lang="tr-TR" sz="2400" dirty="0" smtClean="0"/>
              <a:t>. </a:t>
            </a:r>
            <a:r>
              <a:rPr lang="tr-TR" sz="2400" dirty="0" err="1" smtClean="0"/>
              <a:t>What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problem? </a:t>
            </a:r>
          </a:p>
          <a:p>
            <a:pPr>
              <a:buNone/>
            </a:pPr>
            <a:r>
              <a:rPr lang="tr-TR" sz="2400" dirty="0">
                <a:solidFill>
                  <a:srgbClr val="002060"/>
                </a:solidFill>
              </a:rPr>
              <a:t> </a:t>
            </a:r>
            <a:r>
              <a:rPr lang="tr-TR" sz="2400" dirty="0" smtClean="0">
                <a:solidFill>
                  <a:srgbClr val="002060"/>
                </a:solidFill>
              </a:rPr>
              <a:t>    </a:t>
            </a:r>
            <a:r>
              <a:rPr lang="tr-TR" sz="2400" dirty="0" err="1" smtClean="0"/>
              <a:t>Margaret</a:t>
            </a:r>
            <a:r>
              <a:rPr lang="tr-TR" sz="2400" dirty="0" smtClean="0"/>
              <a:t>: </a:t>
            </a:r>
            <a:r>
              <a:rPr lang="en-US" sz="2400" dirty="0" smtClean="0"/>
              <a:t>I don't want to delete my wrong files. </a:t>
            </a:r>
            <a:r>
              <a:rPr lang="tr-TR" sz="2400" dirty="0" smtClean="0"/>
              <a:t>C</a:t>
            </a:r>
            <a:r>
              <a:rPr lang="en-US" sz="2400" dirty="0" smtClean="0"/>
              <a:t>an you help me</a:t>
            </a:r>
            <a:r>
              <a:rPr lang="tr-TR" sz="2400" dirty="0" smtClean="0"/>
              <a:t>?</a:t>
            </a:r>
          </a:p>
          <a:p>
            <a:pPr>
              <a:buNone/>
            </a:pPr>
            <a:r>
              <a:rPr lang="tr-TR" sz="2400" dirty="0"/>
              <a:t> </a:t>
            </a:r>
            <a:r>
              <a:rPr lang="tr-TR" sz="2400" dirty="0" smtClean="0"/>
              <a:t>    </a:t>
            </a:r>
            <a:r>
              <a:rPr lang="tr-TR" sz="2400" dirty="0" err="1" smtClean="0"/>
              <a:t>Mom</a:t>
            </a:r>
            <a:r>
              <a:rPr lang="tr-TR" sz="2400" dirty="0" smtClean="0"/>
              <a:t>:  </a:t>
            </a:r>
            <a:r>
              <a:rPr lang="tr-TR" sz="2400" dirty="0"/>
              <a:t>C</a:t>
            </a:r>
            <a:r>
              <a:rPr lang="en-US" sz="2400" dirty="0" smtClean="0"/>
              <a:t>lick on the file you will delete and click here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r>
              <a:rPr lang="tr-TR" sz="2400" dirty="0" smtClean="0"/>
              <a:t>    </a:t>
            </a:r>
          </a:p>
          <a:p>
            <a:pPr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</a:t>
            </a:r>
            <a:r>
              <a:rPr lang="en-US" sz="2400" dirty="0" smtClean="0"/>
              <a:t>What should Margaret click on</a:t>
            </a:r>
            <a:r>
              <a:rPr lang="tr-TR" sz="2400" dirty="0" smtClean="0"/>
              <a:t>?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  </a:t>
            </a:r>
            <a:endParaRPr lang="tr-TR" sz="2800" dirty="0"/>
          </a:p>
        </p:txBody>
      </p:sp>
      <p:pic>
        <p:nvPicPr>
          <p:cNvPr id="4" name="3 Resim" descr="indir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714752"/>
            <a:ext cx="1431695" cy="1357321"/>
          </a:xfrm>
          <a:prstGeom prst="rect">
            <a:avLst/>
          </a:prstGeom>
        </p:spPr>
      </p:pic>
      <p:pic>
        <p:nvPicPr>
          <p:cNvPr id="5" name="4 Resim" descr="indir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714752"/>
            <a:ext cx="1500198" cy="1500198"/>
          </a:xfrm>
          <a:prstGeom prst="rect">
            <a:avLst/>
          </a:prstGeom>
        </p:spPr>
      </p:pic>
      <p:pic>
        <p:nvPicPr>
          <p:cNvPr id="6" name="5 Resim" descr="indir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3643314"/>
            <a:ext cx="1785950" cy="1785950"/>
          </a:xfrm>
          <a:prstGeom prst="rect">
            <a:avLst/>
          </a:prstGeom>
        </p:spPr>
      </p:pic>
      <p:pic>
        <p:nvPicPr>
          <p:cNvPr id="7" name="6 Resim" descr="indir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68" y="3643314"/>
            <a:ext cx="1714497" cy="1714497"/>
          </a:xfrm>
          <a:prstGeom prst="rect">
            <a:avLst/>
          </a:prstGeom>
        </p:spPr>
      </p:pic>
      <p:sp>
        <p:nvSpPr>
          <p:cNvPr id="8" name="7 Metin kutusu"/>
          <p:cNvSpPr txBox="1"/>
          <p:nvPr/>
        </p:nvSpPr>
        <p:spPr>
          <a:xfrm>
            <a:off x="500034" y="392906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A)                             B)                            C)                         D)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9" name="8 Oval"/>
          <p:cNvSpPr/>
          <p:nvPr/>
        </p:nvSpPr>
        <p:spPr>
          <a:xfrm>
            <a:off x="4857752" y="3929066"/>
            <a:ext cx="428628" cy="428628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928670"/>
            <a:ext cx="8443914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</a:rPr>
              <a:t>5) </a:t>
            </a:r>
          </a:p>
          <a:p>
            <a:pPr>
              <a:buNone/>
            </a:pPr>
            <a:endParaRPr lang="tr-TR" sz="4000" dirty="0"/>
          </a:p>
          <a:p>
            <a:pPr>
              <a:buNone/>
            </a:pPr>
            <a:endParaRPr lang="tr-TR" sz="4000" dirty="0"/>
          </a:p>
          <a:p>
            <a:pPr>
              <a:buNone/>
            </a:pPr>
            <a:endParaRPr lang="tr-TR" sz="4000" dirty="0" smtClean="0"/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A)                      B)                       C)                         D)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4" name="3 Resim" descr="indir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071546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Dikdörtgen"/>
          <p:cNvSpPr/>
          <p:nvPr/>
        </p:nvSpPr>
        <p:spPr>
          <a:xfrm>
            <a:off x="4000496" y="1000108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We will make a great salad today. if you're ready, let's start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Which food will she cook?</a:t>
            </a:r>
            <a:endParaRPr lang="tr-T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</p:txBody>
      </p:sp>
      <p:pic>
        <p:nvPicPr>
          <p:cNvPr id="6" name="5 Resim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786190"/>
            <a:ext cx="1714512" cy="15716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6 Resim" descr="indir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786190"/>
            <a:ext cx="1833557" cy="17430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7 Resim" descr="indir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3714752"/>
            <a:ext cx="1643075" cy="15287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8 Resim" descr="indir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3857628"/>
            <a:ext cx="1709771" cy="1600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568</Words>
  <Application>Microsoft Office PowerPoint</Application>
  <PresentationFormat>Ekran Gösterisi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ırmak</dc:creator>
  <cp:lastModifiedBy>ırmak</cp:lastModifiedBy>
  <cp:revision>2</cp:revision>
  <dcterms:created xsi:type="dcterms:W3CDTF">2020-05-09T11:13:00Z</dcterms:created>
  <dcterms:modified xsi:type="dcterms:W3CDTF">2020-05-19T11:03:27Z</dcterms:modified>
</cp:coreProperties>
</file>