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FB84-25D6-4C07-BF70-6379F2669064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natrznici.si/shop/images/cebelicaMaj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i.computer-bild.de/imgs/2/6/6/4/7/4/3/Screenshot-3-Biene-Maja-Bildschirmschoner-745x596-1ae8d7bdd5d1e54e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static1.kleinezeitung.at/system/galleries_520x335/upload/3/4/1/2797281/biene_maja_apa_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schrittauftritt.ch/uploads/tx_cabagsteps/biene_maja_flip.jpg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pielgeschenke.de/2009/bullyland/43452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trznici.si/shop/images/cebelicaMaja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948264" y="620688"/>
            <a:ext cx="1837394" cy="2182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blak 4"/>
          <p:cNvSpPr/>
          <p:nvPr/>
        </p:nvSpPr>
        <p:spPr>
          <a:xfrm>
            <a:off x="251520" y="260648"/>
            <a:ext cx="5616624" cy="2376264"/>
          </a:xfrm>
          <a:prstGeom prst="cloudCallout">
            <a:avLst>
              <a:gd name="adj1" fmla="val 72824"/>
              <a:gd name="adj2" fmla="val 211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Hallo! Ich bin Maja und das ist </a:t>
            </a:r>
            <a:r>
              <a:rPr lang="de-DE" sz="2800" b="1" u="sng" dirty="0" smtClean="0"/>
              <a:t>mein</a:t>
            </a:r>
            <a:r>
              <a:rPr lang="de-DE" sz="2800" dirty="0" smtClean="0"/>
              <a:t> Freund. </a:t>
            </a:r>
            <a:r>
              <a:rPr lang="de-DE" sz="2800" b="1" u="sng" dirty="0" smtClean="0"/>
              <a:t>Sein</a:t>
            </a:r>
            <a:r>
              <a:rPr lang="de-DE" sz="2800" dirty="0" smtClean="0"/>
              <a:t> Name ist Willi.</a:t>
            </a:r>
            <a:endParaRPr lang="de-DE" sz="2800" dirty="0"/>
          </a:p>
        </p:txBody>
      </p:sp>
      <p:pic>
        <p:nvPicPr>
          <p:cNvPr id="1027" name="Picture 3" descr="http://i.computer-bild.de/imgs/2/6/6/4/7/4/3/Screenshot-3-Biene-Maja-Bildschirmschoner-745x596-1ae8d7bdd5d1e54e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843808" y="3645024"/>
            <a:ext cx="2376264" cy="18922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Puščica dol 11"/>
          <p:cNvSpPr/>
          <p:nvPr/>
        </p:nvSpPr>
        <p:spPr>
          <a:xfrm>
            <a:off x="3923928" y="2132856"/>
            <a:ext cx="7200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1.kleinezeitung.at/system/galleries_520x335/upload/3/4/1/2797281/biene_maja_apa_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156176" y="1628800"/>
            <a:ext cx="2682567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lak 2"/>
          <p:cNvSpPr/>
          <p:nvPr/>
        </p:nvSpPr>
        <p:spPr>
          <a:xfrm>
            <a:off x="179512" y="692696"/>
            <a:ext cx="5472608" cy="2448272"/>
          </a:xfrm>
          <a:prstGeom prst="cloudCallout">
            <a:avLst>
              <a:gd name="adj1" fmla="val 66887"/>
              <a:gd name="adj2" fmla="val 295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err="1" smtClean="0"/>
              <a:t>Wir</a:t>
            </a:r>
            <a:r>
              <a:rPr lang="sl-SI" sz="2800" dirty="0" smtClean="0"/>
              <a:t> </a:t>
            </a:r>
            <a:r>
              <a:rPr lang="sl-SI" sz="2800" dirty="0" err="1" smtClean="0"/>
              <a:t>haben</a:t>
            </a:r>
            <a:r>
              <a:rPr lang="sl-SI" sz="2800" dirty="0" smtClean="0"/>
              <a:t> </a:t>
            </a:r>
            <a:r>
              <a:rPr lang="sl-SI" sz="2800" dirty="0" err="1" smtClean="0"/>
              <a:t>einen</a:t>
            </a:r>
            <a:r>
              <a:rPr lang="sl-SI" sz="2800" dirty="0" smtClean="0"/>
              <a:t> </a:t>
            </a:r>
            <a:r>
              <a:rPr lang="sl-SI" sz="2800" dirty="0" err="1" smtClean="0"/>
              <a:t>Freund</a:t>
            </a:r>
            <a:r>
              <a:rPr lang="sl-SI" sz="2800" dirty="0" smtClean="0"/>
              <a:t>. </a:t>
            </a:r>
            <a:r>
              <a:rPr lang="sl-SI" sz="2800" b="1" u="sng" dirty="0" err="1" smtClean="0"/>
              <a:t>Unser</a:t>
            </a:r>
            <a:r>
              <a:rPr lang="sl-SI" sz="2800" dirty="0" smtClean="0"/>
              <a:t> </a:t>
            </a:r>
            <a:r>
              <a:rPr lang="sl-SI" sz="2800" dirty="0" err="1" smtClean="0"/>
              <a:t>Freund</a:t>
            </a:r>
            <a:r>
              <a:rPr lang="sl-SI" sz="2800" dirty="0" smtClean="0"/>
              <a:t> </a:t>
            </a:r>
            <a:r>
              <a:rPr lang="sl-SI" sz="2800" dirty="0" err="1" smtClean="0"/>
              <a:t>hei</a:t>
            </a:r>
            <a:r>
              <a:rPr lang="de-DE" sz="2800" dirty="0" err="1" smtClean="0"/>
              <a:t>ßt</a:t>
            </a:r>
            <a:r>
              <a:rPr lang="de-DE" sz="2800" dirty="0" smtClean="0"/>
              <a:t> Flip.</a:t>
            </a:r>
            <a:endParaRPr lang="sl-SI" sz="2800" dirty="0"/>
          </a:p>
        </p:txBody>
      </p:sp>
      <p:pic>
        <p:nvPicPr>
          <p:cNvPr id="2051" name="Picture 3" descr="http://www.schrittauftritt.ch/uploads/tx_cabagsteps/biene_maja_flip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3528" y="3861048"/>
            <a:ext cx="2957399" cy="19442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Puščica dol 4"/>
          <p:cNvSpPr/>
          <p:nvPr/>
        </p:nvSpPr>
        <p:spPr>
          <a:xfrm>
            <a:off x="1547664" y="2276872"/>
            <a:ext cx="144016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Oblak 5"/>
          <p:cNvSpPr/>
          <p:nvPr/>
        </p:nvSpPr>
        <p:spPr>
          <a:xfrm>
            <a:off x="3707904" y="4293096"/>
            <a:ext cx="5256584" cy="2160240"/>
          </a:xfrm>
          <a:prstGeom prst="cloudCallout">
            <a:avLst>
              <a:gd name="adj1" fmla="val 27112"/>
              <a:gd name="adj2" fmla="val -1273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Und du? Hast du auch einen Freund? Wie heißt </a:t>
            </a:r>
            <a:r>
              <a:rPr lang="de-DE" sz="2800" b="1" u="sng" dirty="0" smtClean="0"/>
              <a:t>dein</a:t>
            </a:r>
            <a:r>
              <a:rPr lang="de-DE" sz="2800" dirty="0" smtClean="0"/>
              <a:t> Freund?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pielgeschenke.de/2009/bullyland/43452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7544" y="1196752"/>
            <a:ext cx="1872208" cy="35653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Oblak 2"/>
          <p:cNvSpPr/>
          <p:nvPr/>
        </p:nvSpPr>
        <p:spPr>
          <a:xfrm>
            <a:off x="3635896" y="0"/>
            <a:ext cx="6336704" cy="3168352"/>
          </a:xfrm>
          <a:prstGeom prst="cloudCallout">
            <a:avLst>
              <a:gd name="adj1" fmla="val -83364"/>
              <a:gd name="adj2" fmla="val 1969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Hallo! Ich bin Fräulein Kassandra. Ich kenne auch Maja und Willi, </a:t>
            </a:r>
            <a:r>
              <a:rPr lang="de-DE" sz="2800" dirty="0"/>
              <a:t>a</a:t>
            </a:r>
            <a:r>
              <a:rPr lang="de-DE" sz="2800" dirty="0" smtClean="0"/>
              <a:t>ber ich bin nicht </a:t>
            </a:r>
            <a:r>
              <a:rPr lang="de-DE" sz="2800" b="1" u="sng" dirty="0" smtClean="0"/>
              <a:t>ihre</a:t>
            </a:r>
            <a:r>
              <a:rPr lang="de-DE" sz="2800" dirty="0" smtClean="0"/>
              <a:t> Freundin. Ich bin </a:t>
            </a:r>
            <a:r>
              <a:rPr lang="de-DE" sz="2800" b="1" u="sng" dirty="0" smtClean="0"/>
              <a:t>ihre</a:t>
            </a:r>
            <a:r>
              <a:rPr lang="de-DE" sz="2800" dirty="0" smtClean="0"/>
              <a:t> Lehrerin.</a:t>
            </a:r>
            <a:endParaRPr lang="sl-SI" sz="2800" dirty="0"/>
          </a:p>
        </p:txBody>
      </p:sp>
      <p:sp>
        <p:nvSpPr>
          <p:cNvPr id="4" name="Oblak 3"/>
          <p:cNvSpPr/>
          <p:nvPr/>
        </p:nvSpPr>
        <p:spPr>
          <a:xfrm>
            <a:off x="3203848" y="3717032"/>
            <a:ext cx="5544616" cy="2664296"/>
          </a:xfrm>
          <a:prstGeom prst="cloudCallout">
            <a:avLst>
              <a:gd name="adj1" fmla="val -85700"/>
              <a:gd name="adj2" fmla="val -9766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Und wer seid ihr? Wie heißt </a:t>
            </a:r>
            <a:r>
              <a:rPr lang="de-DE" sz="2800" b="1" u="sng" dirty="0" smtClean="0"/>
              <a:t>eure</a:t>
            </a:r>
            <a:r>
              <a:rPr lang="de-DE" sz="2800" dirty="0" smtClean="0"/>
              <a:t> Lehrerin? Wie heißen </a:t>
            </a:r>
            <a:r>
              <a:rPr lang="de-DE" sz="2800" b="1" u="sng" dirty="0" smtClean="0"/>
              <a:t>eure</a:t>
            </a:r>
            <a:r>
              <a:rPr lang="de-DE" sz="2800" dirty="0" smtClean="0"/>
              <a:t> Freunde?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 smtClean="0"/>
              <a:t>POSSESSIVPRONOMEN</a:t>
            </a:r>
            <a:endParaRPr lang="sl-SI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Plural</a:t>
            </a:r>
          </a:p>
          <a:p>
            <a:pPr>
              <a:buNone/>
            </a:pPr>
            <a:r>
              <a:rPr lang="de-DE" dirty="0" err="1" smtClean="0"/>
              <a:t>Personalpr</a:t>
            </a:r>
            <a:r>
              <a:rPr lang="de-DE" dirty="0" smtClean="0"/>
              <a:t>.=&gt; </a:t>
            </a:r>
            <a:r>
              <a:rPr lang="de-DE" dirty="0" err="1" smtClean="0"/>
              <a:t>Possessivpr</a:t>
            </a:r>
            <a:r>
              <a:rPr lang="de-DE" dirty="0" smtClean="0"/>
              <a:t>.</a:t>
            </a:r>
            <a:endParaRPr lang="sl-SI" dirty="0" smtClean="0"/>
          </a:p>
          <a:p>
            <a:pPr>
              <a:lnSpc>
                <a:spcPct val="160000"/>
              </a:lnSpc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wir 	   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 unser/e</a:t>
            </a:r>
            <a:endParaRPr lang="de-D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ihr 	    </a:t>
            </a:r>
            <a:r>
              <a:rPr lang="de-D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 euer / eure</a:t>
            </a:r>
            <a:endParaRPr lang="de-D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sie 	    </a:t>
            </a: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 ihr/e</a:t>
            </a:r>
            <a:endParaRPr lang="de-DE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dirty="0" smtClean="0"/>
              <a:t>Sie 	    </a:t>
            </a:r>
            <a:r>
              <a:rPr lang="de-DE" dirty="0" smtClean="0">
                <a:sym typeface="Wingdings" pitchFamily="2" charset="2"/>
              </a:rPr>
              <a:t> Ihr/e</a:t>
            </a:r>
            <a:endParaRPr lang="de-DE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Singular</a:t>
            </a:r>
          </a:p>
          <a:p>
            <a:pPr>
              <a:buNone/>
            </a:pPr>
            <a:r>
              <a:rPr lang="de-DE" dirty="0" err="1" smtClean="0"/>
              <a:t>Personalpr</a:t>
            </a:r>
            <a:r>
              <a:rPr lang="de-DE" dirty="0" smtClean="0"/>
              <a:t>.=&gt; </a:t>
            </a:r>
            <a:r>
              <a:rPr lang="de-DE" dirty="0" err="1" smtClean="0"/>
              <a:t>Possessivpr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ich           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   mein/e</a:t>
            </a:r>
            <a:endParaRPr lang="de-DE" dirty="0" smtClean="0"/>
          </a:p>
          <a:p>
            <a:pPr>
              <a:lnSpc>
                <a:spcPct val="150000"/>
              </a:lnSpc>
              <a:buNone/>
            </a:pPr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du	      </a:t>
            </a:r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" pitchFamily="2" charset="2"/>
              </a:rPr>
              <a:t>   dein/e</a:t>
            </a:r>
            <a:r>
              <a:rPr lang="de-DE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sl-SI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sl-SI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sl-SI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	      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   sein/e</a:t>
            </a:r>
            <a:endParaRPr lang="de-DE" dirty="0" smtClean="0"/>
          </a:p>
          <a:p>
            <a:pPr>
              <a:lnSpc>
                <a:spcPct val="150000"/>
              </a:lnSpc>
              <a:buNone/>
            </a:pP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sie    	      </a:t>
            </a: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    ihr/e</a:t>
            </a:r>
            <a:endParaRPr lang="sl-SI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Ergänze die richtigen Possessivpronomen.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Ich</a:t>
            </a:r>
            <a:r>
              <a:rPr lang="de-DE" sz="2800" dirty="0"/>
              <a:t> habe einen Computer. Das ist </a:t>
            </a:r>
            <a:r>
              <a:rPr lang="de-DE" sz="2800" u="sng" dirty="0" smtClean="0"/>
              <a:t>________</a:t>
            </a:r>
            <a:r>
              <a:rPr lang="de-DE" sz="2800" dirty="0" smtClean="0"/>
              <a:t> </a:t>
            </a:r>
            <a:r>
              <a:rPr lang="de-DE" sz="2800" dirty="0"/>
              <a:t>Computer.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Du</a:t>
            </a:r>
            <a:r>
              <a:rPr lang="de-DE" sz="2800" dirty="0"/>
              <a:t> hast eine Waschmaschine. Das ist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Waschmaschine.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Peter</a:t>
            </a:r>
            <a:r>
              <a:rPr lang="de-DE" sz="2800" dirty="0"/>
              <a:t> hat ein Auto. Das ist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Auto.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Petra</a:t>
            </a:r>
            <a:r>
              <a:rPr lang="de-DE" sz="2800" dirty="0"/>
              <a:t> hat Kameras. Das sind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Kameras.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Das Kind</a:t>
            </a:r>
            <a:r>
              <a:rPr lang="de-DE" sz="2800" dirty="0"/>
              <a:t> hat einen Taschenrechner. Das ist </a:t>
            </a:r>
            <a:r>
              <a:rPr lang="de-DE" sz="2800" u="sng" dirty="0" smtClean="0"/>
              <a:t>________</a:t>
            </a:r>
            <a:r>
              <a:rPr lang="de-DE" sz="2800" dirty="0" smtClean="0"/>
              <a:t> </a:t>
            </a:r>
            <a:r>
              <a:rPr lang="de-DE" sz="2800" dirty="0"/>
              <a:t>Taschenrechner.</a:t>
            </a:r>
            <a:endParaRPr lang="sl-SI" sz="2800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f) </a:t>
            </a:r>
            <a:r>
              <a:rPr lang="de-DE" sz="2600" u="sng" dirty="0" smtClean="0"/>
              <a:t>Wir</a:t>
            </a:r>
            <a:r>
              <a:rPr lang="de-DE" sz="2600" dirty="0" smtClean="0"/>
              <a:t> haben eine Waschmaschine. Das ist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Waschmaschine.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g) </a:t>
            </a:r>
            <a:r>
              <a:rPr lang="de-DE" sz="2600" u="sng" dirty="0" smtClean="0"/>
              <a:t>Ihr</a:t>
            </a:r>
            <a:r>
              <a:rPr lang="de-DE" sz="2600" dirty="0" smtClean="0"/>
              <a:t> habt ein Auto. Das ist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Auto.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h) </a:t>
            </a:r>
            <a:r>
              <a:rPr lang="de-DE" sz="2600" u="sng" dirty="0" smtClean="0"/>
              <a:t>Meine Eltern</a:t>
            </a:r>
            <a:r>
              <a:rPr lang="de-DE" sz="2600" dirty="0" smtClean="0"/>
              <a:t> haben Fotos. Das sind </a:t>
            </a:r>
            <a:r>
              <a:rPr lang="de-DE" sz="2600" u="sng" dirty="0" smtClean="0"/>
              <a:t>________</a:t>
            </a:r>
            <a:r>
              <a:rPr lang="de-DE" sz="2600" dirty="0" smtClean="0"/>
              <a:t> Fotos.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i) »Herr Meier, </a:t>
            </a:r>
            <a:r>
              <a:rPr lang="de-DE" sz="2600" u="sng" dirty="0" smtClean="0"/>
              <a:t>Sie</a:t>
            </a:r>
            <a:r>
              <a:rPr lang="de-DE" sz="2600" dirty="0" smtClean="0"/>
              <a:t> haben eine Waschmaschine. Ist das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Waschmaschine?«</a:t>
            </a:r>
            <a:endParaRPr lang="sl-SI" sz="2600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Ekran Gösterisi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Officeova tema</vt:lpstr>
      <vt:lpstr>Slayt 1</vt:lpstr>
      <vt:lpstr>Slayt 2</vt:lpstr>
      <vt:lpstr>Slayt 3</vt:lpstr>
      <vt:lpstr>POSSESSIVPRONOMEN</vt:lpstr>
      <vt:lpstr>Ergänze die richtigen Possessivpronomen.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Microsoft</cp:lastModifiedBy>
  <cp:revision>10</cp:revision>
  <dcterms:created xsi:type="dcterms:W3CDTF">2012-01-08T09:18:33Z</dcterms:created>
  <dcterms:modified xsi:type="dcterms:W3CDTF">2018-03-21T16:47:17Z</dcterms:modified>
</cp:coreProperties>
</file>