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17.jpeg" ContentType="image/jpe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sl-SI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sl-SI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sl-SI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sl-SI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sl-SI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sl-SI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sl-SI" sz="18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533520" y="1371600"/>
            <a:ext cx="7851240" cy="84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sl-SI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sl-SI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sl-SI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Freeform 6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Freeform 7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" name="Group 1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3" name="Freeform 11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Freeform 12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/>
          </a:bodyPr>
          <a:p>
            <a:pPr algn="r">
              <a:lnSpc>
                <a:spcPct val="100000"/>
              </a:lnSpc>
              <a:buNone/>
            </a:pPr>
            <a:r>
              <a:rPr b="1" lang="sl-SI" sz="5600" spc="-1" strike="noStrike">
                <a:solidFill>
                  <a:srgbClr val="50e0ea"/>
                </a:solidFill>
                <a:latin typeface="Calibri"/>
              </a:rPr>
              <a:t>Uredite slog naslova matrice</a:t>
            </a:r>
            <a:endParaRPr b="0" lang="sl-SI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fld id="{65AA7D08-0F11-4530-BDD8-E41FD0F5ABB3}" type="datetime">
              <a:rPr b="0" lang="sl-SI" sz="1200" spc="-1" strike="noStrike">
                <a:solidFill>
                  <a:srgbClr val="d1eaed"/>
                </a:solidFill>
                <a:latin typeface="Constantia"/>
              </a:rPr>
              <a:t>22.1.22</a:t>
            </a:fld>
            <a:endParaRPr b="0" lang="tr-TR" sz="120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endParaRPr b="0" lang="tr-TR" sz="2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fld id="{751595DA-97BB-40DD-9FED-4984C9FBBB52}" type="slidenum">
              <a:rPr b="0" lang="sl-SI" sz="1200" spc="-1" strike="noStrike">
                <a:solidFill>
                  <a:srgbClr val="d1eaed"/>
                </a:solidFill>
                <a:latin typeface="Constantia"/>
              </a:rPr>
              <a:t>&lt;Foliennummer&gt;</a:t>
            </a:fld>
            <a:endParaRPr b="0" lang="tr-TR" sz="1200" spc="-1" strike="noStrike"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600" spc="-1" strike="noStrike">
                <a:solidFill>
                  <a:srgbClr val="ffffff"/>
                </a:solidFill>
                <a:latin typeface="Constantia"/>
              </a:rPr>
              <a:t>Format des Gliederungstextes durch Klicken bearbeiten</a:t>
            </a:r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l-SI" sz="2100" spc="-1" strike="noStrike">
                <a:solidFill>
                  <a:srgbClr val="ffffff"/>
                </a:solidFill>
                <a:latin typeface="Constantia"/>
              </a:rPr>
              <a:t>Zweite Gliederungsebene</a:t>
            </a:r>
            <a:endParaRPr b="0" lang="sl-SI" sz="2100" spc="-1" strike="noStrike">
              <a:solidFill>
                <a:srgbClr val="ffffff"/>
              </a:solidFill>
              <a:latin typeface="Constant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000" spc="-1" strike="noStrike">
                <a:solidFill>
                  <a:srgbClr val="ffffff"/>
                </a:solidFill>
                <a:latin typeface="Constantia"/>
              </a:rPr>
              <a:t>Dritte Gliederungsebene</a:t>
            </a:r>
            <a:endParaRPr b="0" lang="sl-SI" sz="2000" spc="-1" strike="noStrike">
              <a:solidFill>
                <a:srgbClr val="ffffff"/>
              </a:solidFill>
              <a:latin typeface="Constant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l-SI" sz="2000" spc="-1" strike="noStrike">
                <a:solidFill>
                  <a:srgbClr val="ffffff"/>
                </a:solidFill>
                <a:latin typeface="Constantia"/>
              </a:rPr>
              <a:t>Vierte Gliederungsebene</a:t>
            </a:r>
            <a:endParaRPr b="0" lang="sl-SI" sz="2000" spc="-1" strike="noStrike">
              <a:solidFill>
                <a:srgbClr val="ffffff"/>
              </a:solidFill>
              <a:latin typeface="Constant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000" spc="-1" strike="noStrike">
                <a:solidFill>
                  <a:srgbClr val="ffffff"/>
                </a:solidFill>
                <a:latin typeface="Constantia"/>
              </a:rPr>
              <a:t>Fünfte Gliederungsebene</a:t>
            </a:r>
            <a:endParaRPr b="0" lang="sl-SI" sz="2000" spc="-1" strike="noStrike">
              <a:solidFill>
                <a:srgbClr val="ffffff"/>
              </a:solidFill>
              <a:latin typeface="Constant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000" spc="-1" strike="noStrike">
                <a:solidFill>
                  <a:srgbClr val="ffffff"/>
                </a:solidFill>
                <a:latin typeface="Constantia"/>
              </a:rPr>
              <a:t>Sechste Gliederungsebene</a:t>
            </a:r>
            <a:endParaRPr b="0" lang="sl-SI" sz="2000" spc="-1" strike="noStrike">
              <a:solidFill>
                <a:srgbClr val="ffffff"/>
              </a:solidFill>
              <a:latin typeface="Constant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000" spc="-1" strike="noStrike">
                <a:solidFill>
                  <a:srgbClr val="ffffff"/>
                </a:solidFill>
                <a:latin typeface="Constantia"/>
              </a:rPr>
              <a:t>Siebte Gliederungsebene</a:t>
            </a:r>
            <a:endParaRPr b="0" lang="sl-SI" sz="20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2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hyperlink" Target="http://www.eegitimim.com/" TargetMode="External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33520" y="980640"/>
            <a:ext cx="7851240" cy="935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/>
          </a:bodyPr>
          <a:p>
            <a:pPr algn="r">
              <a:lnSpc>
                <a:spcPct val="100000"/>
              </a:lnSpc>
              <a:buNone/>
            </a:pPr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LÄNDER UND SPRACHEN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pic>
        <p:nvPicPr>
          <p:cNvPr id="47" name="Picture 2" descr=""/>
          <p:cNvPicPr/>
          <p:nvPr/>
        </p:nvPicPr>
        <p:blipFill>
          <a:blip r:embed="rId1"/>
          <a:stretch/>
        </p:blipFill>
        <p:spPr>
          <a:xfrm>
            <a:off x="2159640" y="2277000"/>
            <a:ext cx="4932360" cy="3672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996000" y="4581000"/>
            <a:ext cx="4608000" cy="647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32000"/>
          </a:bodyPr>
          <a:p>
            <a:pPr algn="r">
              <a:lnSpc>
                <a:spcPct val="100000"/>
              </a:lnSpc>
              <a:buNone/>
            </a:pPr>
            <a:br/>
            <a:br/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Großbritannien </a:t>
            </a:r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	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74" name="Pravokotnik 3"/>
          <p:cNvSpPr/>
          <p:nvPr/>
        </p:nvSpPr>
        <p:spPr>
          <a:xfrm>
            <a:off x="6516360" y="5604120"/>
            <a:ext cx="252216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Englisch</a:t>
            </a:r>
            <a:endParaRPr b="0" lang="tr-TR" sz="4000" spc="-1" strike="noStrike">
              <a:latin typeface="Arial"/>
            </a:endParaRPr>
          </a:p>
        </p:txBody>
      </p:sp>
      <p:pic>
        <p:nvPicPr>
          <p:cNvPr id="75" name="Picture 2" descr=""/>
          <p:cNvPicPr/>
          <p:nvPr/>
        </p:nvPicPr>
        <p:blipFill>
          <a:blip r:embed="rId1"/>
          <a:stretch/>
        </p:blipFill>
        <p:spPr>
          <a:xfrm>
            <a:off x="762120" y="1523880"/>
            <a:ext cx="4025520" cy="2012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0" dur="indefinite" restart="never" nodeType="tmRoot">
          <p:childTnLst>
            <p:seq>
              <p:cTn id="101" dur="indefinite" nodeType="mainSeq">
                <p:childTnLst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644000" y="4653000"/>
            <a:ext cx="3647520" cy="647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32000"/>
          </a:bodyPr>
          <a:p>
            <a:pPr algn="r">
              <a:lnSpc>
                <a:spcPct val="100000"/>
              </a:lnSpc>
              <a:buNone/>
            </a:pPr>
            <a:br/>
            <a:br/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	</a:t>
            </a:r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Frankreich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77" name="Pravokotnik 4"/>
          <p:cNvSpPr/>
          <p:nvPr/>
        </p:nvSpPr>
        <p:spPr>
          <a:xfrm>
            <a:off x="5454720" y="5661360"/>
            <a:ext cx="300816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Französisch</a:t>
            </a:r>
            <a:endParaRPr b="0" lang="tr-TR" sz="4000" spc="-1" strike="noStrike">
              <a:latin typeface="Arial"/>
            </a:endParaRPr>
          </a:p>
        </p:txBody>
      </p:sp>
      <p:pic>
        <p:nvPicPr>
          <p:cNvPr id="78" name="Picture 2" descr=""/>
          <p:cNvPicPr/>
          <p:nvPr/>
        </p:nvPicPr>
        <p:blipFill>
          <a:blip r:embed="rId1"/>
          <a:stretch/>
        </p:blipFill>
        <p:spPr>
          <a:xfrm>
            <a:off x="762120" y="890640"/>
            <a:ext cx="4133880" cy="275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7" dur="indefinite" restart="never" nodeType="tmRoot">
          <p:childTnLst>
            <p:seq>
              <p:cTn id="108" dur="indefinite" nodeType="mainSeq">
                <p:childTnLst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068000" y="4653000"/>
            <a:ext cx="4223520" cy="647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32000"/>
          </a:bodyPr>
          <a:p>
            <a:pPr algn="r">
              <a:lnSpc>
                <a:spcPct val="100000"/>
              </a:lnSpc>
              <a:buNone/>
            </a:pPr>
            <a:br/>
            <a:br/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	</a:t>
            </a:r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Griechenland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0" name="Pravokotnik 4"/>
          <p:cNvSpPr/>
          <p:nvPr/>
        </p:nvSpPr>
        <p:spPr>
          <a:xfrm>
            <a:off x="5453640" y="5661360"/>
            <a:ext cx="268956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Griechisch</a:t>
            </a:r>
            <a:endParaRPr b="0" lang="tr-TR" sz="4000" spc="-1" strike="noStrike">
              <a:latin typeface="Arial"/>
            </a:endParaRPr>
          </a:p>
        </p:txBody>
      </p:sp>
      <p:pic>
        <p:nvPicPr>
          <p:cNvPr id="81" name="Picture 2" descr=""/>
          <p:cNvPicPr/>
          <p:nvPr/>
        </p:nvPicPr>
        <p:blipFill>
          <a:blip r:embed="rId1"/>
          <a:stretch/>
        </p:blipFill>
        <p:spPr>
          <a:xfrm>
            <a:off x="762120" y="890640"/>
            <a:ext cx="3953520" cy="2634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0" dur="indefinite" restart="never" nodeType="tmRoot">
          <p:childTnLst>
            <p:seq>
              <p:cTn id="121" dur="indefinite" nodeType="mainSeq">
                <p:childTnLst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068000" y="4653000"/>
            <a:ext cx="4223520" cy="647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32000"/>
          </a:bodyPr>
          <a:p>
            <a:pPr algn="r">
              <a:lnSpc>
                <a:spcPct val="100000"/>
              </a:lnSpc>
              <a:buNone/>
            </a:pPr>
            <a:br/>
            <a:br/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	</a:t>
            </a:r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Italien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3" name="Pravokotnik 4"/>
          <p:cNvSpPr/>
          <p:nvPr/>
        </p:nvSpPr>
        <p:spPr>
          <a:xfrm>
            <a:off x="5436000" y="5661360"/>
            <a:ext cx="331200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  </a:t>
            </a: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Italienisch</a:t>
            </a:r>
            <a:endParaRPr b="0" lang="tr-TR" sz="4000" spc="-1" strike="noStrike">
              <a:latin typeface="Arial"/>
            </a:endParaRPr>
          </a:p>
        </p:txBody>
      </p:sp>
      <p:pic>
        <p:nvPicPr>
          <p:cNvPr id="84" name="Picture 2" descr=""/>
          <p:cNvPicPr/>
          <p:nvPr/>
        </p:nvPicPr>
        <p:blipFill>
          <a:blip r:embed="rId1"/>
          <a:stretch/>
        </p:blipFill>
        <p:spPr>
          <a:xfrm>
            <a:off x="762120" y="890640"/>
            <a:ext cx="4025520" cy="2682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3" dur="indefinite" restart="never" nodeType="tmRoot">
          <p:childTnLst>
            <p:seq>
              <p:cTn id="134" dur="indefinite" nodeType="mainSeq">
                <p:childTnLst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068000" y="4653000"/>
            <a:ext cx="4223520" cy="647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32000"/>
          </a:bodyPr>
          <a:p>
            <a:pPr algn="r">
              <a:lnSpc>
                <a:spcPct val="100000"/>
              </a:lnSpc>
              <a:buNone/>
            </a:pPr>
            <a:br/>
            <a:br/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Kroatien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6" name="Pravokotnik 4"/>
          <p:cNvSpPr/>
          <p:nvPr/>
        </p:nvSpPr>
        <p:spPr>
          <a:xfrm>
            <a:off x="5508000" y="5661360"/>
            <a:ext cx="316800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   </a:t>
            </a: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Kroatisch</a:t>
            </a:r>
            <a:endParaRPr b="0" lang="tr-TR" sz="4000" spc="-1" strike="noStrike">
              <a:latin typeface="Arial"/>
            </a:endParaRPr>
          </a:p>
        </p:txBody>
      </p:sp>
      <p:pic>
        <p:nvPicPr>
          <p:cNvPr id="87" name="Picture 2" descr=""/>
          <p:cNvPicPr/>
          <p:nvPr/>
        </p:nvPicPr>
        <p:blipFill>
          <a:blip r:embed="rId1"/>
          <a:stretch/>
        </p:blipFill>
        <p:spPr>
          <a:xfrm>
            <a:off x="762120" y="1523880"/>
            <a:ext cx="3953520" cy="2120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6" dur="indefinite" restart="never" nodeType="tmRoot">
          <p:childTnLst>
            <p:seq>
              <p:cTn id="147" dur="indefinite" nodeType="mainSeq">
                <p:childTnLst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068000" y="4653000"/>
            <a:ext cx="4223520" cy="647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32000"/>
          </a:bodyPr>
          <a:p>
            <a:pPr algn="r">
              <a:lnSpc>
                <a:spcPct val="100000"/>
              </a:lnSpc>
              <a:buNone/>
            </a:pPr>
            <a:br/>
            <a:br/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Ungarn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9" name="Pravokotnik 4"/>
          <p:cNvSpPr/>
          <p:nvPr/>
        </p:nvSpPr>
        <p:spPr>
          <a:xfrm>
            <a:off x="5222880" y="5662080"/>
            <a:ext cx="345312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   </a:t>
            </a: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Ungarisch</a:t>
            </a:r>
            <a:endParaRPr b="0" lang="tr-TR" sz="4000" spc="-1" strike="noStrike">
              <a:latin typeface="Arial"/>
            </a:endParaRPr>
          </a:p>
        </p:txBody>
      </p:sp>
      <p:pic>
        <p:nvPicPr>
          <p:cNvPr id="90" name="Picture 2" descr=""/>
          <p:cNvPicPr/>
          <p:nvPr/>
        </p:nvPicPr>
        <p:blipFill>
          <a:blip r:embed="rId1"/>
          <a:stretch/>
        </p:blipFill>
        <p:spPr>
          <a:xfrm>
            <a:off x="762120" y="1523880"/>
            <a:ext cx="4457880" cy="2228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9" dur="indefinite" restart="never" nodeType="tmRoot">
          <p:childTnLst>
            <p:seq>
              <p:cTn id="160" dur="indefinite" nodeType="mainSeq">
                <p:childTnLst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2882880" y="4653000"/>
            <a:ext cx="5408280" cy="647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96000"/>
          </a:bodyPr>
          <a:p>
            <a:pPr algn="r">
              <a:lnSpc>
                <a:spcPct val="100000"/>
              </a:lnSpc>
              <a:buNone/>
            </a:pPr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die USA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92" name="Pravokotnik 4"/>
          <p:cNvSpPr/>
          <p:nvPr/>
        </p:nvSpPr>
        <p:spPr>
          <a:xfrm>
            <a:off x="5222880" y="5662080"/>
            <a:ext cx="345312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    </a:t>
            </a: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Englisch</a:t>
            </a:r>
            <a:endParaRPr b="0" lang="tr-TR" sz="4000" spc="-1" strike="noStrike">
              <a:latin typeface="Arial"/>
            </a:endParaRPr>
          </a:p>
        </p:txBody>
      </p:sp>
      <p:pic>
        <p:nvPicPr>
          <p:cNvPr id="93" name="Picture 2" descr=""/>
          <p:cNvPicPr/>
          <p:nvPr/>
        </p:nvPicPr>
        <p:blipFill>
          <a:blip r:embed="rId1"/>
          <a:stretch/>
        </p:blipFill>
        <p:spPr>
          <a:xfrm>
            <a:off x="762120" y="1424160"/>
            <a:ext cx="4241520" cy="2232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2" dur="indefinite" restart="never" nodeType="tmRoot">
          <p:childTnLst>
            <p:seq>
              <p:cTn id="173" dur="indefinite" nodeType="mainSeq">
                <p:childTnLst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835640" y="1124640"/>
            <a:ext cx="5408280" cy="647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96000"/>
          </a:bodyPr>
          <a:p>
            <a:pPr algn="ctr">
              <a:lnSpc>
                <a:spcPct val="100000"/>
              </a:lnSpc>
              <a:buNone/>
            </a:pPr>
            <a:r>
              <a:rPr b="1" lang="sl-SI" sz="4400" spc="-1" strike="noStrike">
                <a:solidFill>
                  <a:srgbClr val="50e0ea"/>
                </a:solidFill>
                <a:latin typeface="Comic Sans MS"/>
              </a:rPr>
              <a:t>sprechen (govoriti)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95" name="Pravokotnik 4"/>
          <p:cNvSpPr/>
          <p:nvPr/>
        </p:nvSpPr>
        <p:spPr>
          <a:xfrm>
            <a:off x="1619640" y="3051720"/>
            <a:ext cx="6768360" cy="13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sl-SI" sz="2800" spc="-1" strike="noStrike">
                <a:solidFill>
                  <a:srgbClr val="50e0ea"/>
                </a:solidFill>
                <a:latin typeface="Comic Sans MS"/>
              </a:rPr>
              <a:t>ich spreche</a:t>
            </a:r>
            <a:r>
              <a:rPr b="1" lang="sl-SI" sz="2800" spc="-1" strike="noStrike">
                <a:solidFill>
                  <a:srgbClr val="50e0ea"/>
                </a:solidFill>
                <a:latin typeface="Comic Sans MS"/>
              </a:rPr>
              <a:t>	</a:t>
            </a:r>
            <a:r>
              <a:rPr b="1" lang="sl-SI" sz="2800" spc="-1" strike="noStrike">
                <a:solidFill>
                  <a:srgbClr val="50e0ea"/>
                </a:solidFill>
                <a:latin typeface="Comic Sans MS"/>
              </a:rPr>
              <a:t>        wir sprechen   </a:t>
            </a:r>
            <a:endParaRPr b="0" lang="tr-TR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sl-SI" sz="2800" spc="-1" strike="noStrike">
                <a:solidFill>
                  <a:srgbClr val="50e0ea"/>
                </a:solidFill>
                <a:latin typeface="Comic Sans MS"/>
              </a:rPr>
              <a:t>du sprichst</a:t>
            </a:r>
            <a:r>
              <a:rPr b="1" lang="sl-SI" sz="2800" spc="-1" strike="noStrike">
                <a:solidFill>
                  <a:srgbClr val="50e0ea"/>
                </a:solidFill>
                <a:latin typeface="Comic Sans MS"/>
              </a:rPr>
              <a:t>	</a:t>
            </a:r>
            <a:r>
              <a:rPr b="1" lang="sl-SI" sz="2800" spc="-1" strike="noStrike">
                <a:solidFill>
                  <a:srgbClr val="50e0ea"/>
                </a:solidFill>
                <a:latin typeface="Comic Sans MS"/>
              </a:rPr>
              <a:t>	</a:t>
            </a:r>
            <a:r>
              <a:rPr b="1" lang="sl-SI" sz="2800" spc="-1" strike="noStrike">
                <a:solidFill>
                  <a:srgbClr val="50e0ea"/>
                </a:solidFill>
                <a:latin typeface="Comic Sans MS"/>
              </a:rPr>
              <a:t>  ihr sprecht</a:t>
            </a:r>
            <a:endParaRPr b="0" lang="tr-TR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sl-SI" sz="2800" spc="-1" strike="noStrike">
                <a:solidFill>
                  <a:srgbClr val="50e0ea"/>
                </a:solidFill>
                <a:latin typeface="Comic Sans MS"/>
              </a:rPr>
              <a:t>er,sie, es spricht</a:t>
            </a:r>
            <a:r>
              <a:rPr b="1" lang="sl-SI" sz="2800" spc="-1" strike="noStrike">
                <a:solidFill>
                  <a:srgbClr val="50e0ea"/>
                </a:solidFill>
                <a:latin typeface="Comic Sans MS"/>
              </a:rPr>
              <a:t>	</a:t>
            </a:r>
            <a:r>
              <a:rPr b="1" lang="sl-SI" sz="2800" spc="-1" strike="noStrike">
                <a:solidFill>
                  <a:srgbClr val="50e0ea"/>
                </a:solidFill>
                <a:latin typeface="Comic Sans MS"/>
              </a:rPr>
              <a:t>  sie sprechen</a:t>
            </a:r>
            <a:endParaRPr b="0" lang="tr-T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5" dur="indefinite" restart="never" nodeType="tmRoot">
          <p:childTnLst>
            <p:seq>
              <p:cTn id="186" dur="indefinite" nodeType="mainSeq">
                <p:childTnLst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475640" y="2205000"/>
            <a:ext cx="5904360" cy="223200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82000"/>
          </a:bodyPr>
          <a:p>
            <a:pPr algn="ctr">
              <a:lnSpc>
                <a:spcPct val="100000"/>
              </a:lnSpc>
              <a:buNone/>
            </a:pPr>
            <a:br/>
            <a:r>
              <a:rPr b="1" lang="sl-SI" sz="4400" spc="-1" strike="noStrike">
                <a:solidFill>
                  <a:srgbClr val="50e0ea"/>
                </a:solidFill>
                <a:latin typeface="Comic Sans MS"/>
              </a:rPr>
              <a:t>Woher kommst du?</a:t>
            </a:r>
            <a:br/>
            <a:r>
              <a:rPr b="1" lang="sl-SI" sz="4400" spc="-1" strike="noStrike">
                <a:solidFill>
                  <a:srgbClr val="50e0ea"/>
                </a:solidFill>
                <a:latin typeface="Comic Sans MS"/>
              </a:rPr>
              <a:t>Was spricht man in …?</a:t>
            </a:r>
            <a:br/>
            <a:r>
              <a:rPr b="1" lang="sl-SI" sz="4400" spc="-1" strike="noStrike">
                <a:solidFill>
                  <a:srgbClr val="50e0ea"/>
                </a:solidFill>
                <a:latin typeface="Comic Sans MS"/>
              </a:rPr>
              <a:t>Wo spricht man …?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8" dur="indefinite" restart="never" nodeType="tmRoot">
          <p:childTnLst>
            <p:seq>
              <p:cTn id="199" dur="indefinite" nodeType="mainSeq">
                <p:childTnLst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sl-SI" sz="4400" spc="-1" strike="noStrike">
                <a:solidFill>
                  <a:srgbClr val="50e0ea"/>
                </a:solidFill>
                <a:latin typeface="Comic Sans MS"/>
                <a:hlinkClick r:id="rId1"/>
              </a:rPr>
              <a:t>www.eegitimim.com</a:t>
            </a:r>
            <a:r>
              <a:rPr b="1" lang="sl-SI" sz="4400" spc="-1" strike="noStrike">
                <a:solidFill>
                  <a:srgbClr val="50e0ea"/>
                </a:solidFill>
                <a:latin typeface="Comic Sans MS"/>
              </a:rPr>
              <a:t> 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180000" y="30427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600" spc="-1" strike="noStrike">
                <a:solidFill>
                  <a:srgbClr val="ffffff"/>
                </a:solidFill>
                <a:latin typeface="Constantia"/>
              </a:rPr>
              <a:t>Erdem OVAT</a:t>
            </a:r>
            <a:endParaRPr b="0" lang="sl-SI" sz="2600" spc="-1" strike="noStrike">
              <a:solidFill>
                <a:srgbClr val="ffffff"/>
              </a:solidFill>
              <a:latin typeface="Constantia"/>
            </a:endParaRPr>
          </a:p>
        </p:txBody>
      </p:sp>
      <p:pic>
        <p:nvPicPr>
          <p:cNvPr id="99" name="" descr=""/>
          <p:cNvPicPr/>
          <p:nvPr/>
        </p:nvPicPr>
        <p:blipFill>
          <a:blip r:embed="rId2"/>
          <a:stretch/>
        </p:blipFill>
        <p:spPr>
          <a:xfrm>
            <a:off x="3960000" y="3718440"/>
            <a:ext cx="952200" cy="961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644000" y="4653000"/>
            <a:ext cx="3647520" cy="647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32000"/>
          </a:bodyPr>
          <a:p>
            <a:pPr algn="r">
              <a:lnSpc>
                <a:spcPct val="100000"/>
              </a:lnSpc>
              <a:buNone/>
            </a:pPr>
            <a:br/>
            <a:br/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	</a:t>
            </a:r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Slowenien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pic>
        <p:nvPicPr>
          <p:cNvPr id="49" name="Picture 2" descr=""/>
          <p:cNvPicPr/>
          <p:nvPr/>
        </p:nvPicPr>
        <p:blipFill>
          <a:blip r:embed="rId1"/>
          <a:stretch/>
        </p:blipFill>
        <p:spPr>
          <a:xfrm>
            <a:off x="778680" y="980640"/>
            <a:ext cx="4513320" cy="2256480"/>
          </a:xfrm>
          <a:prstGeom prst="rect">
            <a:avLst/>
          </a:prstGeom>
          <a:ln w="0">
            <a:noFill/>
          </a:ln>
        </p:spPr>
      </p:pic>
      <p:sp>
        <p:nvSpPr>
          <p:cNvPr id="50" name="Pravokotnik 4"/>
          <p:cNvSpPr/>
          <p:nvPr/>
        </p:nvSpPr>
        <p:spPr>
          <a:xfrm>
            <a:off x="5453640" y="5661360"/>
            <a:ext cx="277632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Slowenisch</a:t>
            </a:r>
            <a:endParaRPr b="0" lang="tr-TR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" dur="indefinite" restart="never" nodeType="tmRoot">
          <p:childTnLst>
            <p:seq>
              <p:cTn id="9" dur="indefinite" nodeType="mainSeq">
                <p:childTnLst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644000" y="4653000"/>
            <a:ext cx="3647520" cy="647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32000"/>
          </a:bodyPr>
          <a:p>
            <a:pPr algn="r">
              <a:lnSpc>
                <a:spcPct val="100000"/>
              </a:lnSpc>
              <a:buNone/>
            </a:pPr>
            <a:br/>
            <a:br/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Deutschland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52" name="Pravokotnik 4"/>
          <p:cNvSpPr/>
          <p:nvPr/>
        </p:nvSpPr>
        <p:spPr>
          <a:xfrm>
            <a:off x="4932000" y="5661360"/>
            <a:ext cx="266328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  </a:t>
            </a: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Deutsch</a:t>
            </a:r>
            <a:endParaRPr b="0" lang="tr-TR" sz="4000" spc="-1" strike="noStrike">
              <a:latin typeface="Arial"/>
            </a:endParaRPr>
          </a:p>
        </p:txBody>
      </p:sp>
      <p:pic>
        <p:nvPicPr>
          <p:cNvPr id="53" name="Picture 2" descr=""/>
          <p:cNvPicPr/>
          <p:nvPr/>
        </p:nvPicPr>
        <p:blipFill>
          <a:blip r:embed="rId1"/>
          <a:stretch/>
        </p:blipFill>
        <p:spPr>
          <a:xfrm>
            <a:off x="762120" y="1143000"/>
            <a:ext cx="4673880" cy="2804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>
                <p:childTnLst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644000" y="4653000"/>
            <a:ext cx="3647520" cy="647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32000"/>
          </a:bodyPr>
          <a:p>
            <a:pPr algn="r">
              <a:lnSpc>
                <a:spcPct val="100000"/>
              </a:lnSpc>
              <a:buNone/>
            </a:pPr>
            <a:br/>
            <a:br/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Österreich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55" name="Pravokotnik 4"/>
          <p:cNvSpPr/>
          <p:nvPr/>
        </p:nvSpPr>
        <p:spPr>
          <a:xfrm>
            <a:off x="5448960" y="5661360"/>
            <a:ext cx="213336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Deutsch</a:t>
            </a:r>
            <a:endParaRPr b="0" lang="tr-TR" sz="4000" spc="-1" strike="noStrike">
              <a:latin typeface="Arial"/>
            </a:endParaRPr>
          </a:p>
        </p:txBody>
      </p:sp>
      <p:pic>
        <p:nvPicPr>
          <p:cNvPr id="56" name="Picture 2" descr=""/>
          <p:cNvPicPr/>
          <p:nvPr/>
        </p:nvPicPr>
        <p:blipFill>
          <a:blip r:embed="rId1"/>
          <a:stretch/>
        </p:blipFill>
        <p:spPr>
          <a:xfrm>
            <a:off x="762120" y="890640"/>
            <a:ext cx="4458240" cy="29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" dur="indefinite" restart="never" nodeType="tmRoot">
          <p:childTnLst>
            <p:seq>
              <p:cTn id="35" dur="indefinite" nodeType="mainSeq">
                <p:childTnLst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04000" y="4005000"/>
            <a:ext cx="3647520" cy="935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46000"/>
          </a:bodyPr>
          <a:p>
            <a:pPr algn="r">
              <a:lnSpc>
                <a:spcPct val="100000"/>
              </a:lnSpc>
              <a:buNone/>
            </a:pPr>
            <a:br/>
            <a:br/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die Schweiz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58" name="Pravokotnik 4"/>
          <p:cNvSpPr/>
          <p:nvPr/>
        </p:nvSpPr>
        <p:spPr>
          <a:xfrm>
            <a:off x="1619640" y="5085360"/>
            <a:ext cx="5975640" cy="118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3600" spc="-1" strike="noStrike">
                <a:solidFill>
                  <a:srgbClr val="50e0ea"/>
                </a:solidFill>
                <a:latin typeface="Comic Sans MS"/>
              </a:rPr>
              <a:t>Deutsch, Italienisch, Französich,Retoromanisch</a:t>
            </a:r>
            <a:endParaRPr b="0" lang="tr-TR" sz="3600" spc="-1" strike="noStrike">
              <a:latin typeface="Arial"/>
            </a:endParaRPr>
          </a:p>
        </p:txBody>
      </p:sp>
      <p:pic>
        <p:nvPicPr>
          <p:cNvPr id="59" name="Picture 2" descr=""/>
          <p:cNvPicPr/>
          <p:nvPr/>
        </p:nvPicPr>
        <p:blipFill>
          <a:blip r:embed="rId1"/>
          <a:stretch/>
        </p:blipFill>
        <p:spPr>
          <a:xfrm>
            <a:off x="1714680" y="571680"/>
            <a:ext cx="3289320" cy="3289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7" dur="indefinite" restart="never" nodeType="tmRoot">
          <p:childTnLst>
            <p:seq>
              <p:cTn id="48" dur="indefinite" nodeType="mainSeq">
                <p:childTnLst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04000" y="4005000"/>
            <a:ext cx="3647520" cy="935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46000"/>
          </a:bodyPr>
          <a:p>
            <a:pPr algn="r">
              <a:lnSpc>
                <a:spcPct val="100000"/>
              </a:lnSpc>
              <a:buNone/>
            </a:pPr>
            <a:br/>
            <a:br/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die Türkei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1" name="Pravokotnik 4"/>
          <p:cNvSpPr/>
          <p:nvPr/>
        </p:nvSpPr>
        <p:spPr>
          <a:xfrm>
            <a:off x="5796000" y="4797000"/>
            <a:ext cx="287928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3600" spc="-1" strike="noStrike">
                <a:solidFill>
                  <a:srgbClr val="50e0ea"/>
                </a:solidFill>
                <a:latin typeface="Comic Sans MS"/>
              </a:rPr>
              <a:t>                            </a:t>
            </a:r>
            <a:endParaRPr b="0" lang="tr-TR" sz="3600" spc="-1" strike="noStrike">
              <a:latin typeface="Arial"/>
            </a:endParaRPr>
          </a:p>
        </p:txBody>
      </p:sp>
      <p:pic>
        <p:nvPicPr>
          <p:cNvPr id="62" name="Picture 2" descr=""/>
          <p:cNvPicPr/>
          <p:nvPr/>
        </p:nvPicPr>
        <p:blipFill>
          <a:blip r:embed="rId1"/>
          <a:stretch/>
        </p:blipFill>
        <p:spPr>
          <a:xfrm>
            <a:off x="762120" y="890640"/>
            <a:ext cx="4241520" cy="2826000"/>
          </a:xfrm>
          <a:prstGeom prst="rect">
            <a:avLst/>
          </a:prstGeom>
          <a:ln w="0">
            <a:noFill/>
          </a:ln>
        </p:spPr>
      </p:pic>
      <p:sp>
        <p:nvSpPr>
          <p:cNvPr id="63" name="Pravokotnik 5"/>
          <p:cNvSpPr/>
          <p:nvPr/>
        </p:nvSpPr>
        <p:spPr>
          <a:xfrm>
            <a:off x="6826680" y="5191920"/>
            <a:ext cx="205272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3600" spc="-1" strike="noStrike">
                <a:solidFill>
                  <a:srgbClr val="50e0ea"/>
                </a:solidFill>
                <a:latin typeface="Comic Sans MS"/>
              </a:rPr>
              <a:t>Türkisch</a:t>
            </a:r>
            <a:endParaRPr b="0" lang="tr-TR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0" dur="indefinite" restart="never" nodeType="tmRoot">
          <p:childTnLst>
            <p:seq>
              <p:cTn id="61" dur="indefinite" nodeType="mainSeq">
                <p:childTnLst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644000" y="4653000"/>
            <a:ext cx="3647520" cy="647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32000"/>
          </a:bodyPr>
          <a:p>
            <a:pPr algn="r">
              <a:lnSpc>
                <a:spcPct val="100000"/>
              </a:lnSpc>
              <a:buNone/>
            </a:pPr>
            <a:br/>
            <a:br/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Spanien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pic>
        <p:nvPicPr>
          <p:cNvPr id="65" name="Picture 2" descr=""/>
          <p:cNvPicPr/>
          <p:nvPr/>
        </p:nvPicPr>
        <p:blipFill>
          <a:blip r:embed="rId1"/>
          <a:stretch/>
        </p:blipFill>
        <p:spPr>
          <a:xfrm>
            <a:off x="1000080" y="1047600"/>
            <a:ext cx="4075560" cy="2716920"/>
          </a:xfrm>
          <a:prstGeom prst="rect">
            <a:avLst/>
          </a:prstGeom>
          <a:ln w="0">
            <a:noFill/>
          </a:ln>
        </p:spPr>
      </p:pic>
      <p:sp>
        <p:nvSpPr>
          <p:cNvPr id="66" name="Pravokotnik 2"/>
          <p:cNvSpPr/>
          <p:nvPr/>
        </p:nvSpPr>
        <p:spPr>
          <a:xfrm>
            <a:off x="6156000" y="5259600"/>
            <a:ext cx="250164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Spanisch</a:t>
            </a:r>
            <a:endParaRPr b="0" lang="tr-TR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3" dur="indefinite" restart="never" nodeType="tmRoot">
          <p:childTnLst>
            <p:seq>
              <p:cTn id="74" dur="indefinite" nodeType="mainSeq">
                <p:childTnLst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644000" y="4653000"/>
            <a:ext cx="3647520" cy="647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32000"/>
          </a:bodyPr>
          <a:p>
            <a:pPr algn="r">
              <a:lnSpc>
                <a:spcPct val="100000"/>
              </a:lnSpc>
              <a:buNone/>
            </a:pPr>
            <a:br/>
            <a:br/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	</a:t>
            </a:r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Portugal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8" name="Pravokotnik 4"/>
          <p:cNvSpPr/>
          <p:nvPr/>
        </p:nvSpPr>
        <p:spPr>
          <a:xfrm>
            <a:off x="5456160" y="5661360"/>
            <a:ext cx="334800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Portugiesisch</a:t>
            </a:r>
            <a:endParaRPr b="0" lang="tr-TR" sz="4000" spc="-1" strike="noStrike">
              <a:latin typeface="Arial"/>
            </a:endParaRPr>
          </a:p>
        </p:txBody>
      </p:sp>
      <p:pic>
        <p:nvPicPr>
          <p:cNvPr id="69" name="Picture 2" descr=""/>
          <p:cNvPicPr/>
          <p:nvPr/>
        </p:nvPicPr>
        <p:blipFill>
          <a:blip r:embed="rId1"/>
          <a:stretch/>
        </p:blipFill>
        <p:spPr>
          <a:xfrm>
            <a:off x="1115640" y="1379880"/>
            <a:ext cx="3829320" cy="2552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0" dur="indefinite" restart="never" nodeType="tmRoot">
          <p:childTnLst>
            <p:seq>
              <p:cTn id="81" dur="indefinite" nodeType="mainSeq">
                <p:childTnLst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644000" y="4653000"/>
            <a:ext cx="3647520" cy="647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32000"/>
          </a:bodyPr>
          <a:p>
            <a:pPr algn="r">
              <a:lnSpc>
                <a:spcPct val="100000"/>
              </a:lnSpc>
              <a:buNone/>
            </a:pPr>
            <a:br/>
            <a:br/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	</a:t>
            </a:r>
            <a:r>
              <a:rPr b="1" lang="de-DE" sz="4400" spc="-1" strike="noStrike">
                <a:solidFill>
                  <a:srgbClr val="50e0ea"/>
                </a:solidFill>
                <a:latin typeface="Comic Sans MS"/>
              </a:rPr>
              <a:t>Polen</a:t>
            </a:r>
            <a:endParaRPr b="0" lang="sl-SI" sz="4400" spc="-1" strike="noStrike">
              <a:solidFill>
                <a:srgbClr val="ffffff"/>
              </a:solidFill>
              <a:latin typeface="Constantia"/>
            </a:endParaRPr>
          </a:p>
        </p:txBody>
      </p:sp>
      <p:pic>
        <p:nvPicPr>
          <p:cNvPr id="71" name="Picture 2" descr=""/>
          <p:cNvPicPr/>
          <p:nvPr/>
        </p:nvPicPr>
        <p:blipFill>
          <a:blip r:embed="rId1"/>
          <a:stretch/>
        </p:blipFill>
        <p:spPr>
          <a:xfrm>
            <a:off x="762120" y="1047600"/>
            <a:ext cx="4169520" cy="2606040"/>
          </a:xfrm>
          <a:prstGeom prst="rect">
            <a:avLst/>
          </a:prstGeom>
          <a:ln w="0">
            <a:noFill/>
          </a:ln>
        </p:spPr>
      </p:pic>
      <p:sp>
        <p:nvSpPr>
          <p:cNvPr id="72" name="Pravokotnik 3"/>
          <p:cNvSpPr/>
          <p:nvPr/>
        </p:nvSpPr>
        <p:spPr>
          <a:xfrm>
            <a:off x="6516360" y="5604120"/>
            <a:ext cx="252216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4000" spc="-1" strike="noStrike">
                <a:solidFill>
                  <a:srgbClr val="50e0ea"/>
                </a:solidFill>
                <a:latin typeface="Comic Sans MS"/>
              </a:rPr>
              <a:t>Polnisch</a:t>
            </a:r>
            <a:endParaRPr b="0" lang="tr-TR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3" dur="indefinite" restart="never" nodeType="tmRoot">
          <p:childTnLst>
            <p:seq>
              <p:cTn id="94" dur="indefinite" nodeType="mainSeq">
                <p:childTnLst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Application>LibreOffice/7.2.5.2$Windows_X86_64 LibreOffice_project/499f9727c189e6ef3471021d6132d4c694f357e5</Application>
  <AppVersion>15.0000</AppVersion>
  <Words>36</Words>
  <Paragraphs>37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2011-03-13T15:40:54Z</dcterms:created>
  <dc:creator/>
  <dc:description/>
  <dc:language>tr-TR</dc:language>
  <cp:lastModifiedBy/>
  <dcterms:modified xsi:type="dcterms:W3CDTF">2022-01-22T10:57:05Z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Diaprojekcija na zaslonu (4:3)</vt:lpwstr>
  </property>
  <property fmtid="{D5CDD505-2E9C-101B-9397-08002B2CF9AE}" pid="3" name="Slides">
    <vt:i4>18</vt:i4>
  </property>
</Properties>
</file>