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jpeg" ContentType="image/jpeg"/>
  <Override PartName="/ppt/media/image1.png" ContentType="image/png"/>
  <Override PartName="/ppt/media/image59.jpeg" ContentType="image/jpeg"/>
  <Override PartName="/ppt/media/image7.jpeg" ContentType="image/jpeg"/>
  <Override PartName="/ppt/media/image56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5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tr-TR" sz="4800" spc="-1" strike="noStrike" cap="all">
                <a:latin typeface="Lucida Sans"/>
              </a:rPr>
              <a:t>Asıl başlık stili için tıklatın</a:t>
            </a:r>
            <a:endParaRPr b="0" lang="en-US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fld id="{177405B3-76BC-4229-A47C-79C28800FB42}" type="datetime">
              <a:rPr b="0" lang="en-US" sz="1200" spc="-1" strike="noStrike">
                <a:solidFill>
                  <a:srgbClr val="bcbcbc"/>
                </a:solidFill>
                <a:latin typeface="Book Antiqua"/>
              </a:rPr>
              <a:t>1/22/22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EDF988AF-B34C-46FD-9AFA-2268ECE9AE80}" type="slidenum">
              <a:rPr b="0" lang="en-US" sz="1200" spc="-1" strike="noStrike">
                <a:solidFill>
                  <a:srgbClr val="bcbcbc"/>
                </a:solidFill>
                <a:latin typeface="Book Antiqua"/>
              </a:rPr>
              <a:t>&lt;Foliennummer&gt;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Format des Gliederungstextes durch Klicken bearbeiten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Zweite Gliederungsebene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Dritte Gliederungsebene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Vierte Gliederungsebene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Fünfte Gliederungsebene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Sechste Gliederungsebene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Siebte Gliederungsebene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Asıl başlık stili için tıklatın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Asıl metin stillerini düzenlemek için tıklatın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33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tr-TR" sz="2400" spc="-1" strike="noStrike">
                <a:solidFill>
                  <a:srgbClr val="ffffff"/>
                </a:solidFill>
                <a:latin typeface="Book Antiqua"/>
              </a:rPr>
              <a:t>İkinci düzey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60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tr-TR" sz="2200" spc="-1" strike="noStrike">
                <a:solidFill>
                  <a:srgbClr val="ffffff"/>
                </a:solidFill>
                <a:latin typeface="Book Antiqua"/>
              </a:rPr>
              <a:t>Üçüncü düzey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8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tr-TR" sz="2000" spc="-1" strike="noStrike">
                <a:solidFill>
                  <a:srgbClr val="ffffff"/>
                </a:solidFill>
                <a:latin typeface="Book Antiqua"/>
              </a:rPr>
              <a:t>Dördüncü düzey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8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tr-TR" sz="2000" spc="-1" strike="noStrike">
                <a:solidFill>
                  <a:srgbClr val="ffffff"/>
                </a:solidFill>
                <a:latin typeface="Book Antiqua"/>
              </a:rPr>
              <a:t>Beşinci düzey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fld id="{742FD5B5-C69C-45FF-8C16-F8F857E90EC2}" type="datetime">
              <a:rPr b="0" lang="en-US" sz="1200" spc="-1" strike="noStrike">
                <a:solidFill>
                  <a:srgbClr val="bcbcbc"/>
                </a:solidFill>
                <a:latin typeface="Book Antiqua"/>
              </a:rPr>
              <a:t>1/22/22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AD5D6C5A-4B13-4A62-803F-D8164EDAC31A}" type="slidenum">
              <a:rPr b="0" lang="en-US" sz="1200" spc="-1" strike="noStrike">
                <a:solidFill>
                  <a:srgbClr val="bcbcbc"/>
                </a:solidFill>
                <a:latin typeface="Book Antiqua"/>
              </a:rPr>
              <a:t>&lt;Foliennummer&gt;</a:t>
            </a:fld>
            <a:endParaRPr b="0" lang="tr-T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://www.eegitimim.com/" TargetMode="External"/><Relationship Id="rId2" Type="http://schemas.openxmlformats.org/officeDocument/2006/relationships/image" Target="../media/image7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772040" cy="12949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BERUF(meslek)</a:t>
            </a:r>
            <a:endParaRPr b="0" lang="tr-TR" sz="2800" spc="-1" strike="noStrike">
              <a:latin typeface="Arial"/>
            </a:endParaRPr>
          </a:p>
        </p:txBody>
      </p:sp>
      <p:sp>
        <p:nvSpPr>
          <p:cNvPr id="84" name="3 Dikdörtgen"/>
          <p:cNvSpPr/>
          <p:nvPr/>
        </p:nvSpPr>
        <p:spPr>
          <a:xfrm>
            <a:off x="2209680" y="2057400"/>
            <a:ext cx="464796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1800" spc="-1" strike="noStrike">
                <a:solidFill>
                  <a:srgbClr val="ffffff"/>
                </a:solidFill>
                <a:latin typeface="Book Antiqua"/>
              </a:rPr>
              <a:t>            </a:t>
            </a:r>
            <a:r>
              <a:rPr b="0" lang="tr-TR" sz="4400" spc="-1" strike="noStrike">
                <a:solidFill>
                  <a:srgbClr val="ffffff"/>
                </a:solidFill>
                <a:latin typeface="Book Antiqua"/>
              </a:rPr>
              <a:t>DEUTSCH</a:t>
            </a:r>
            <a:endParaRPr b="0" lang="tr-TR" sz="4400" spc="-1" strike="noStrike">
              <a:latin typeface="Arial"/>
            </a:endParaRPr>
          </a:p>
        </p:txBody>
      </p:sp>
    </p:spTree>
  </p:cSld>
  <p:transition>
    <p:dissolv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_ _ _ _ _ 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380880"/>
            <a:ext cx="8229240" cy="17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548640" indent="-411480">
              <a:lnSpc>
                <a:spcPct val="100000"/>
              </a:lnSpc>
              <a:spcBef>
                <a:spcPts val="119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6000" spc="-1" strike="noStrike">
                <a:solidFill>
                  <a:srgbClr val="ffffff"/>
                </a:solidFill>
                <a:latin typeface="Book Antiqua"/>
              </a:rPr>
              <a:t>                 </a:t>
            </a:r>
            <a:r>
              <a:rPr b="0" lang="tr-TR" sz="6000" spc="-1" strike="noStrike">
                <a:solidFill>
                  <a:srgbClr val="ffffff"/>
                </a:solidFill>
                <a:latin typeface="Book Antiqua"/>
              </a:rPr>
              <a:t>reaub</a:t>
            </a:r>
            <a:endParaRPr b="0" lang="en-US" sz="60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23" name="5 Resim" descr="images (5).jpg"/>
          <p:cNvPicPr/>
          <p:nvPr/>
        </p:nvPicPr>
        <p:blipFill>
          <a:blip r:embed="rId1"/>
          <a:stretch/>
        </p:blipFill>
        <p:spPr>
          <a:xfrm>
            <a:off x="5486400" y="3429000"/>
            <a:ext cx="2752200" cy="2514240"/>
          </a:xfrm>
          <a:prstGeom prst="rect">
            <a:avLst/>
          </a:prstGeom>
          <a:ln w="0">
            <a:noFill/>
          </a:ln>
        </p:spPr>
      </p:pic>
      <p:pic>
        <p:nvPicPr>
          <p:cNvPr id="124" name="6 Resim" descr="images (6).jpg"/>
          <p:cNvPicPr/>
          <p:nvPr/>
        </p:nvPicPr>
        <p:blipFill>
          <a:blip r:embed="rId2"/>
          <a:stretch/>
        </p:blipFill>
        <p:spPr>
          <a:xfrm>
            <a:off x="1143000" y="4114800"/>
            <a:ext cx="2895120" cy="2247480"/>
          </a:xfrm>
          <a:prstGeom prst="rect">
            <a:avLst/>
          </a:prstGeom>
          <a:ln w="0">
            <a:noFill/>
          </a:ln>
        </p:spPr>
      </p:pic>
      <p:pic>
        <p:nvPicPr>
          <p:cNvPr id="125" name="7 Resim" descr="images (7).jpg"/>
          <p:cNvPicPr/>
          <p:nvPr/>
        </p:nvPicPr>
        <p:blipFill>
          <a:blip r:embed="rId3"/>
          <a:stretch/>
        </p:blipFill>
        <p:spPr>
          <a:xfrm>
            <a:off x="0" y="1828800"/>
            <a:ext cx="3076200" cy="1485720"/>
          </a:xfrm>
          <a:prstGeom prst="rect">
            <a:avLst/>
          </a:prstGeom>
          <a:ln w="0">
            <a:noFill/>
          </a:ln>
        </p:spPr>
      </p:pic>
    </p:spTree>
  </p:cSld>
  <p:transition>
    <p:dissolv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33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Bauer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27" name="5 Resim" descr="images (4).jpg"/>
          <p:cNvPicPr/>
          <p:nvPr/>
        </p:nvPicPr>
        <p:blipFill>
          <a:blip r:embed="rId1"/>
          <a:stretch/>
        </p:blipFill>
        <p:spPr>
          <a:xfrm>
            <a:off x="914400" y="2743200"/>
            <a:ext cx="3428640" cy="2971440"/>
          </a:xfrm>
          <a:prstGeom prst="rect">
            <a:avLst/>
          </a:prstGeom>
          <a:ln w="0">
            <a:noFill/>
          </a:ln>
        </p:spPr>
      </p:pic>
      <p:pic>
        <p:nvPicPr>
          <p:cNvPr id="128" name="7 Resim" descr="images.jpg"/>
          <p:cNvPicPr/>
          <p:nvPr/>
        </p:nvPicPr>
        <p:blipFill>
          <a:blip r:embed="rId2"/>
          <a:stretch/>
        </p:blipFill>
        <p:spPr>
          <a:xfrm>
            <a:off x="5257800" y="2819520"/>
            <a:ext cx="3733560" cy="2819160"/>
          </a:xfrm>
          <a:prstGeom prst="rect">
            <a:avLst/>
          </a:prstGeom>
          <a:ln w="0">
            <a:noFill/>
          </a:ln>
        </p:spPr>
      </p:pic>
    </p:spTree>
  </p:cSld>
  <p:transition>
    <p:cut thruBlk="true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_ _ _ _ _ _ _ _ _ _ _ _ _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560" y="304920"/>
            <a:ext cx="8229240" cy="129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548640" indent="-411480">
              <a:lnSpc>
                <a:spcPct val="100000"/>
              </a:lnSpc>
              <a:spcBef>
                <a:spcPts val="1321"/>
              </a:spcBef>
              <a:buNone/>
              <a:tabLst>
                <a:tab algn="l" pos="0"/>
              </a:tabLst>
            </a:pPr>
            <a:r>
              <a:rPr b="0" lang="tr-TR" sz="6600" spc="-1" strike="noStrike">
                <a:solidFill>
                  <a:srgbClr val="ffffff"/>
                </a:solidFill>
                <a:latin typeface="Book Antiqua"/>
              </a:rPr>
              <a:t>           </a:t>
            </a:r>
            <a:r>
              <a:rPr b="0" lang="tr-TR" sz="6600" spc="-1" strike="noStrike">
                <a:solidFill>
                  <a:srgbClr val="ffffff"/>
                </a:solidFill>
                <a:latin typeface="Book Antiqua"/>
              </a:rPr>
              <a:t>tcsihrel</a:t>
            </a:r>
            <a:endParaRPr b="0" lang="en-US" sz="66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31" name="5 Resim" descr="images (3).jpg"/>
          <p:cNvPicPr/>
          <p:nvPr/>
        </p:nvPicPr>
        <p:blipFill>
          <a:blip r:embed="rId1"/>
          <a:stretch/>
        </p:blipFill>
        <p:spPr>
          <a:xfrm>
            <a:off x="304920" y="2895480"/>
            <a:ext cx="2285640" cy="1523520"/>
          </a:xfrm>
          <a:prstGeom prst="rect">
            <a:avLst/>
          </a:prstGeom>
          <a:ln w="0">
            <a:noFill/>
          </a:ln>
        </p:spPr>
      </p:pic>
      <p:pic>
        <p:nvPicPr>
          <p:cNvPr id="132" name="6 Resim" descr="images (4).jpg"/>
          <p:cNvPicPr/>
          <p:nvPr/>
        </p:nvPicPr>
        <p:blipFill>
          <a:blip r:embed="rId2"/>
          <a:stretch/>
        </p:blipFill>
        <p:spPr>
          <a:xfrm>
            <a:off x="2743200" y="4343400"/>
            <a:ext cx="3733560" cy="2123640"/>
          </a:xfrm>
          <a:prstGeom prst="rect">
            <a:avLst/>
          </a:prstGeom>
          <a:ln w="0">
            <a:noFill/>
          </a:ln>
        </p:spPr>
      </p:pic>
      <p:pic>
        <p:nvPicPr>
          <p:cNvPr id="133" name="7 Resim" descr="indir (1).jpg"/>
          <p:cNvPicPr/>
          <p:nvPr/>
        </p:nvPicPr>
        <p:blipFill>
          <a:blip r:embed="rId3"/>
          <a:stretch/>
        </p:blipFill>
        <p:spPr>
          <a:xfrm>
            <a:off x="6629400" y="2590920"/>
            <a:ext cx="2123640" cy="2152440"/>
          </a:xfrm>
          <a:prstGeom prst="rect">
            <a:avLst/>
          </a:prstGeom>
          <a:ln w="0">
            <a:noFill/>
          </a:ln>
        </p:spPr>
      </p:pic>
    </p:spTree>
  </p:cSld>
  <p:transition spd="med">
    <p:wheel spokes="8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Tischler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35" name="5 Resim" descr="images (2).jpg"/>
          <p:cNvPicPr/>
          <p:nvPr/>
        </p:nvPicPr>
        <p:blipFill>
          <a:blip r:embed="rId1"/>
          <a:stretch/>
        </p:blipFill>
        <p:spPr>
          <a:xfrm>
            <a:off x="533520" y="2362320"/>
            <a:ext cx="2285640" cy="1523520"/>
          </a:xfrm>
          <a:prstGeom prst="rect">
            <a:avLst/>
          </a:prstGeom>
          <a:ln w="0">
            <a:noFill/>
          </a:ln>
        </p:spPr>
      </p:pic>
      <p:pic>
        <p:nvPicPr>
          <p:cNvPr id="136" name="6 Resim" descr="indir.jpg"/>
          <p:cNvPicPr/>
          <p:nvPr/>
        </p:nvPicPr>
        <p:blipFill>
          <a:blip r:embed="rId2"/>
          <a:stretch/>
        </p:blipFill>
        <p:spPr>
          <a:xfrm>
            <a:off x="4572000" y="2438280"/>
            <a:ext cx="4034520" cy="2514240"/>
          </a:xfrm>
          <a:prstGeom prst="rect">
            <a:avLst/>
          </a:prstGeom>
          <a:ln w="0">
            <a:noFill/>
          </a:ln>
        </p:spPr>
      </p:pic>
      <p:pic>
        <p:nvPicPr>
          <p:cNvPr id="137" name="7 Resim" descr="images.jpg"/>
          <p:cNvPicPr/>
          <p:nvPr/>
        </p:nvPicPr>
        <p:blipFill>
          <a:blip r:embed="rId3"/>
          <a:stretch/>
        </p:blipFill>
        <p:spPr>
          <a:xfrm>
            <a:off x="380880" y="4114800"/>
            <a:ext cx="3809520" cy="2361960"/>
          </a:xfrm>
          <a:prstGeom prst="rect">
            <a:avLst/>
          </a:prstGeom>
          <a:ln w="0">
            <a:noFill/>
          </a:ln>
        </p:spPr>
      </p:pic>
    </p:spTree>
  </p:cSld>
  <p:transition>
    <p:random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8409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 fontScale="23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800" spc="-1" strike="noStrike" cap="all">
                <a:latin typeface="Lucida Sans"/>
              </a:rPr>
              <a:t>_ _ _ _</a:t>
            </a:r>
            <a:endParaRPr b="0" lang="en-US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990720" y="53352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1321"/>
              </a:spcBef>
              <a:buNone/>
              <a:tabLst>
                <a:tab algn="l" pos="0"/>
              </a:tabLst>
            </a:pPr>
            <a:r>
              <a:rPr b="0" lang="tr-TR" sz="6600" spc="-1" strike="noStrike">
                <a:solidFill>
                  <a:srgbClr val="ffffff"/>
                </a:solidFill>
                <a:latin typeface="Book Antiqua"/>
              </a:rPr>
              <a:t>ztar</a:t>
            </a:r>
            <a:endParaRPr b="0" lang="tr-TR" sz="6600" spc="-1" strike="noStrike">
              <a:latin typeface="Arial"/>
            </a:endParaRPr>
          </a:p>
        </p:txBody>
      </p:sp>
      <p:pic>
        <p:nvPicPr>
          <p:cNvPr id="140" name="5 İçerik Yer Tutucusu" descr="images (2).jpg"/>
          <p:cNvPicPr/>
          <p:nvPr/>
        </p:nvPicPr>
        <p:blipFill>
          <a:blip r:embed="rId1"/>
          <a:stretch/>
        </p:blipFill>
        <p:spPr>
          <a:xfrm>
            <a:off x="0" y="2666880"/>
            <a:ext cx="2761920" cy="1657080"/>
          </a:xfrm>
          <a:prstGeom prst="rect">
            <a:avLst/>
          </a:prstGeom>
          <a:ln w="0">
            <a:noFill/>
          </a:ln>
        </p:spPr>
      </p:pic>
      <p:pic>
        <p:nvPicPr>
          <p:cNvPr id="141" name="6 Resim" descr="images (3).jpg"/>
          <p:cNvPicPr/>
          <p:nvPr/>
        </p:nvPicPr>
        <p:blipFill>
          <a:blip r:embed="rId2"/>
          <a:stretch/>
        </p:blipFill>
        <p:spPr>
          <a:xfrm>
            <a:off x="6381720" y="2666880"/>
            <a:ext cx="2761920" cy="1657080"/>
          </a:xfrm>
          <a:prstGeom prst="rect">
            <a:avLst/>
          </a:prstGeom>
          <a:ln w="0">
            <a:noFill/>
          </a:ln>
        </p:spPr>
      </p:pic>
      <p:pic>
        <p:nvPicPr>
          <p:cNvPr id="142" name="7 Resim" descr="images (5).jpg"/>
          <p:cNvPicPr/>
          <p:nvPr/>
        </p:nvPicPr>
        <p:blipFill>
          <a:blip r:embed="rId3"/>
          <a:stretch/>
        </p:blipFill>
        <p:spPr>
          <a:xfrm>
            <a:off x="533520" y="4724280"/>
            <a:ext cx="2628720" cy="1742760"/>
          </a:xfrm>
          <a:prstGeom prst="rect">
            <a:avLst/>
          </a:prstGeom>
          <a:ln w="0">
            <a:noFill/>
          </a:ln>
        </p:spPr>
      </p:pic>
      <p:pic>
        <p:nvPicPr>
          <p:cNvPr id="143" name="8 Resim" descr="indir (3).jpg"/>
          <p:cNvPicPr/>
          <p:nvPr/>
        </p:nvPicPr>
        <p:blipFill>
          <a:blip r:embed="rId4"/>
          <a:stretch/>
        </p:blipFill>
        <p:spPr>
          <a:xfrm>
            <a:off x="3581280" y="4572000"/>
            <a:ext cx="2542680" cy="1800000"/>
          </a:xfrm>
          <a:prstGeom prst="rect">
            <a:avLst/>
          </a:prstGeom>
          <a:ln w="0">
            <a:noFill/>
          </a:ln>
        </p:spPr>
      </p:pic>
      <p:pic>
        <p:nvPicPr>
          <p:cNvPr id="144" name="9 Resim" descr="indir (4).jpg"/>
          <p:cNvPicPr/>
          <p:nvPr/>
        </p:nvPicPr>
        <p:blipFill>
          <a:blip r:embed="rId5"/>
          <a:stretch/>
        </p:blipFill>
        <p:spPr>
          <a:xfrm>
            <a:off x="6753240" y="4495680"/>
            <a:ext cx="2390400" cy="1914120"/>
          </a:xfrm>
          <a:prstGeom prst="rect">
            <a:avLst/>
          </a:prstGeom>
          <a:ln w="0">
            <a:noFill/>
          </a:ln>
        </p:spPr>
      </p:pic>
    </p:spTree>
  </p:cSld>
  <p:transition>
    <p:wedg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33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Arzt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46" name="5 Resim" descr="images.jpg"/>
          <p:cNvPicPr/>
          <p:nvPr/>
        </p:nvPicPr>
        <p:blipFill>
          <a:blip r:embed="rId1"/>
          <a:stretch/>
        </p:blipFill>
        <p:spPr>
          <a:xfrm>
            <a:off x="4876920" y="3352680"/>
            <a:ext cx="2866680" cy="1590480"/>
          </a:xfrm>
          <a:prstGeom prst="rect">
            <a:avLst/>
          </a:prstGeom>
          <a:ln w="0">
            <a:noFill/>
          </a:ln>
        </p:spPr>
      </p:pic>
      <p:pic>
        <p:nvPicPr>
          <p:cNvPr id="147" name="6 Resim" descr="indir (2).jpg"/>
          <p:cNvPicPr/>
          <p:nvPr/>
        </p:nvPicPr>
        <p:blipFill>
          <a:blip r:embed="rId2"/>
          <a:stretch/>
        </p:blipFill>
        <p:spPr>
          <a:xfrm>
            <a:off x="990720" y="2971800"/>
            <a:ext cx="1933200" cy="236196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_ _ _ _ _ _ _ 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0"/>
            <a:ext cx="8229240" cy="190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548640" indent="-411480">
              <a:lnSpc>
                <a:spcPct val="100000"/>
              </a:lnSpc>
              <a:spcBef>
                <a:spcPts val="119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6000" spc="-1" strike="noStrike">
                <a:solidFill>
                  <a:srgbClr val="ffffff"/>
                </a:solidFill>
                <a:latin typeface="Book Antiqua"/>
              </a:rPr>
              <a:t>              </a:t>
            </a:r>
            <a:r>
              <a:rPr b="0" lang="tr-TR" sz="6000" spc="-1" strike="noStrike">
                <a:solidFill>
                  <a:srgbClr val="ffffff"/>
                </a:solidFill>
                <a:latin typeface="Book Antiqua"/>
              </a:rPr>
              <a:t>rifures</a:t>
            </a:r>
            <a:endParaRPr b="0" lang="en-US" sz="60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50" name="5 Resim" descr="images (2).jpg"/>
          <p:cNvPicPr/>
          <p:nvPr/>
        </p:nvPicPr>
        <p:blipFill>
          <a:blip r:embed="rId1"/>
          <a:stretch/>
        </p:blipFill>
        <p:spPr>
          <a:xfrm>
            <a:off x="5029200" y="5181480"/>
            <a:ext cx="3400200" cy="1342800"/>
          </a:xfrm>
          <a:prstGeom prst="rect">
            <a:avLst/>
          </a:prstGeom>
          <a:ln w="0">
            <a:noFill/>
          </a:ln>
        </p:spPr>
      </p:pic>
      <p:pic>
        <p:nvPicPr>
          <p:cNvPr id="151" name="6 Resim" descr="images (3).jpg"/>
          <p:cNvPicPr/>
          <p:nvPr/>
        </p:nvPicPr>
        <p:blipFill>
          <a:blip r:embed="rId2"/>
          <a:stretch/>
        </p:blipFill>
        <p:spPr>
          <a:xfrm>
            <a:off x="838080" y="5029200"/>
            <a:ext cx="2847600" cy="1609200"/>
          </a:xfrm>
          <a:prstGeom prst="rect">
            <a:avLst/>
          </a:prstGeom>
          <a:ln w="0">
            <a:noFill/>
          </a:ln>
        </p:spPr>
      </p:pic>
      <p:pic>
        <p:nvPicPr>
          <p:cNvPr id="152" name="7 Resim" descr="indir.jpg"/>
          <p:cNvPicPr/>
          <p:nvPr/>
        </p:nvPicPr>
        <p:blipFill>
          <a:blip r:embed="rId3"/>
          <a:stretch/>
        </p:blipFill>
        <p:spPr>
          <a:xfrm>
            <a:off x="1066680" y="24382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53" name="8 Resim" descr="images.jpg"/>
          <p:cNvPicPr/>
          <p:nvPr/>
        </p:nvPicPr>
        <p:blipFill>
          <a:blip r:embed="rId4"/>
          <a:stretch/>
        </p:blipFill>
        <p:spPr>
          <a:xfrm>
            <a:off x="6324480" y="2666880"/>
            <a:ext cx="2466720" cy="1847520"/>
          </a:xfrm>
          <a:prstGeom prst="rect">
            <a:avLst/>
          </a:prstGeom>
          <a:ln w="0">
            <a:noFill/>
          </a:ln>
        </p:spPr>
      </p:pic>
    </p:spTree>
  </p:cSld>
  <p:transition>
    <p:dissolv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Friseur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55" name="5 Resim" descr="images (4).jpg"/>
          <p:cNvPicPr/>
          <p:nvPr/>
        </p:nvPicPr>
        <p:blipFill>
          <a:blip r:embed="rId1"/>
          <a:stretch/>
        </p:blipFill>
        <p:spPr>
          <a:xfrm>
            <a:off x="990720" y="2971800"/>
            <a:ext cx="2609640" cy="1752120"/>
          </a:xfrm>
          <a:prstGeom prst="rect">
            <a:avLst/>
          </a:prstGeom>
          <a:ln w="0">
            <a:noFill/>
          </a:ln>
        </p:spPr>
      </p:pic>
      <p:pic>
        <p:nvPicPr>
          <p:cNvPr id="156" name="6 Resim" descr="indir (1).jpg"/>
          <p:cNvPicPr/>
          <p:nvPr/>
        </p:nvPicPr>
        <p:blipFill>
          <a:blip r:embed="rId2"/>
          <a:stretch/>
        </p:blipFill>
        <p:spPr>
          <a:xfrm>
            <a:off x="4952880" y="2590920"/>
            <a:ext cx="2628720" cy="1742760"/>
          </a:xfrm>
          <a:prstGeom prst="rect">
            <a:avLst/>
          </a:prstGeom>
          <a:ln w="0">
            <a:noFill/>
          </a:ln>
        </p:spPr>
      </p:pic>
      <p:pic>
        <p:nvPicPr>
          <p:cNvPr id="157" name="7 Resim" descr="indir (2).jpg"/>
          <p:cNvPicPr/>
          <p:nvPr/>
        </p:nvPicPr>
        <p:blipFill>
          <a:blip r:embed="rId3"/>
          <a:stretch/>
        </p:blipFill>
        <p:spPr>
          <a:xfrm>
            <a:off x="4191120" y="4876920"/>
            <a:ext cx="2619000" cy="174276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4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7300" spc="-1" strike="noStrike">
                <a:latin typeface="Lucida Sans"/>
              </a:rPr>
              <a:t>hcko</a:t>
            </a:r>
            <a:endParaRPr b="0" lang="en-US" sz="73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73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_ _ _ _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59" name="5 İçerik Yer Tutucusu" descr="images (6).jpg"/>
          <p:cNvPicPr/>
          <p:nvPr/>
        </p:nvPicPr>
        <p:blipFill>
          <a:blip r:embed="rId1"/>
          <a:stretch/>
        </p:blipFill>
        <p:spPr>
          <a:xfrm>
            <a:off x="3500280" y="28828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60" name="6 Resim" descr="images (7).jpg"/>
          <p:cNvPicPr/>
          <p:nvPr/>
        </p:nvPicPr>
        <p:blipFill>
          <a:blip r:embed="rId2"/>
          <a:stretch/>
        </p:blipFill>
        <p:spPr>
          <a:xfrm>
            <a:off x="6400800" y="2514600"/>
            <a:ext cx="2466720" cy="1847520"/>
          </a:xfrm>
          <a:prstGeom prst="rect">
            <a:avLst/>
          </a:prstGeom>
          <a:ln w="0">
            <a:noFill/>
          </a:ln>
        </p:spPr>
      </p:pic>
      <p:pic>
        <p:nvPicPr>
          <p:cNvPr id="161" name="7 Resim" descr="images (8).jpg"/>
          <p:cNvPicPr/>
          <p:nvPr/>
        </p:nvPicPr>
        <p:blipFill>
          <a:blip r:embed="rId3"/>
          <a:stretch/>
        </p:blipFill>
        <p:spPr>
          <a:xfrm>
            <a:off x="6705720" y="44956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62" name="8 Resim" descr="indir (3).jpg"/>
          <p:cNvPicPr/>
          <p:nvPr/>
        </p:nvPicPr>
        <p:blipFill>
          <a:blip r:embed="rId4"/>
          <a:stretch/>
        </p:blipFill>
        <p:spPr>
          <a:xfrm>
            <a:off x="533520" y="4648320"/>
            <a:ext cx="2552400" cy="1790280"/>
          </a:xfrm>
          <a:prstGeom prst="rect">
            <a:avLst/>
          </a:prstGeom>
          <a:ln w="0">
            <a:noFill/>
          </a:ln>
        </p:spPr>
      </p:pic>
      <p:pic>
        <p:nvPicPr>
          <p:cNvPr id="163" name="9 Resim" descr="indir (4).jpg"/>
          <p:cNvPicPr/>
          <p:nvPr/>
        </p:nvPicPr>
        <p:blipFill>
          <a:blip r:embed="rId5"/>
          <a:stretch/>
        </p:blipFill>
        <p:spPr>
          <a:xfrm>
            <a:off x="762120" y="1752480"/>
            <a:ext cx="2142720" cy="2142720"/>
          </a:xfrm>
          <a:prstGeom prst="rect">
            <a:avLst/>
          </a:prstGeom>
          <a:ln w="0">
            <a:noFill/>
          </a:ln>
        </p:spPr>
      </p:pic>
    </p:spTree>
  </p:cSld>
  <p:transition>
    <p:wheel spokes="8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Koch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65" name="5 Resim" descr="images (2).jpg"/>
          <p:cNvPicPr/>
          <p:nvPr/>
        </p:nvPicPr>
        <p:blipFill>
          <a:blip r:embed="rId1"/>
          <a:stretch/>
        </p:blipFill>
        <p:spPr>
          <a:xfrm>
            <a:off x="3500280" y="23572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66" name="6 Resim" descr="images (3).jpg"/>
          <p:cNvPicPr/>
          <p:nvPr/>
        </p:nvPicPr>
        <p:blipFill>
          <a:blip r:embed="rId2"/>
          <a:stretch/>
        </p:blipFill>
        <p:spPr>
          <a:xfrm>
            <a:off x="609480" y="1371600"/>
            <a:ext cx="2285640" cy="1999800"/>
          </a:xfrm>
          <a:prstGeom prst="rect">
            <a:avLst/>
          </a:prstGeom>
          <a:ln w="0">
            <a:noFill/>
          </a:ln>
        </p:spPr>
      </p:pic>
      <p:pic>
        <p:nvPicPr>
          <p:cNvPr id="167" name="7 Resim" descr="images (5).jpg"/>
          <p:cNvPicPr/>
          <p:nvPr/>
        </p:nvPicPr>
        <p:blipFill>
          <a:blip r:embed="rId3"/>
          <a:stretch/>
        </p:blipFill>
        <p:spPr>
          <a:xfrm>
            <a:off x="3733920" y="4648320"/>
            <a:ext cx="2371320" cy="1933200"/>
          </a:xfrm>
          <a:prstGeom prst="rect">
            <a:avLst/>
          </a:prstGeom>
          <a:ln w="0">
            <a:noFill/>
          </a:ln>
        </p:spPr>
      </p:pic>
      <p:pic>
        <p:nvPicPr>
          <p:cNvPr id="168" name="8 Resim" descr="images.jpg"/>
          <p:cNvPicPr/>
          <p:nvPr/>
        </p:nvPicPr>
        <p:blipFill>
          <a:blip r:embed="rId4"/>
          <a:stretch/>
        </p:blipFill>
        <p:spPr>
          <a:xfrm>
            <a:off x="762120" y="3962520"/>
            <a:ext cx="2085480" cy="2190240"/>
          </a:xfrm>
          <a:prstGeom prst="rect">
            <a:avLst/>
          </a:prstGeom>
          <a:ln w="0">
            <a:noFill/>
          </a:ln>
        </p:spPr>
      </p:pic>
      <p:pic>
        <p:nvPicPr>
          <p:cNvPr id="169" name="9 Resim" descr="indir.jpg"/>
          <p:cNvPicPr/>
          <p:nvPr/>
        </p:nvPicPr>
        <p:blipFill>
          <a:blip r:embed="rId5"/>
          <a:stretch/>
        </p:blipFill>
        <p:spPr>
          <a:xfrm>
            <a:off x="6934320" y="2133720"/>
            <a:ext cx="1657080" cy="2761920"/>
          </a:xfrm>
          <a:prstGeom prst="rect">
            <a:avLst/>
          </a:prstGeom>
          <a:ln w="0">
            <a:noFill/>
          </a:ln>
        </p:spPr>
      </p:pic>
    </p:spTree>
  </p:cSld>
  <p:transition>
    <p:wedg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600200" y="2438280"/>
            <a:ext cx="7086240" cy="368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548640" indent="-411480">
              <a:lnSpc>
                <a:spcPct val="100000"/>
              </a:lnSpc>
              <a:spcBef>
                <a:spcPts val="108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i="1" lang="tr-TR" sz="5400" spc="-1" strike="noStrike">
                <a:solidFill>
                  <a:srgbClr val="ffffff"/>
                </a:solidFill>
                <a:latin typeface="Book Antiqua"/>
              </a:rPr>
              <a:t>Wer ist das? </a:t>
            </a:r>
            <a:endParaRPr b="0" lang="en-US" sz="54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87" name="5 Resim" descr="images (1).jpg"/>
          <p:cNvPicPr/>
          <p:nvPr/>
        </p:nvPicPr>
        <p:blipFill>
          <a:blip r:embed="rId1"/>
          <a:stretch/>
        </p:blipFill>
        <p:spPr>
          <a:xfrm>
            <a:off x="1295280" y="3429000"/>
            <a:ext cx="6019560" cy="2895120"/>
          </a:xfrm>
          <a:prstGeom prst="rect">
            <a:avLst/>
          </a:prstGeom>
          <a:ln w="0">
            <a:noFill/>
          </a:ln>
        </p:spPr>
      </p:pic>
    </p:spTree>
  </p:cSld>
  <p:transition>
    <p:wedg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eruefwerhnman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71" name="3 Resim" descr="images (3).jpg"/>
          <p:cNvPicPr/>
          <p:nvPr/>
        </p:nvPicPr>
        <p:blipFill>
          <a:blip r:embed="rId1"/>
          <a:stretch/>
        </p:blipFill>
        <p:spPr>
          <a:xfrm>
            <a:off x="6076800" y="1371600"/>
            <a:ext cx="3066840" cy="1495080"/>
          </a:xfrm>
          <a:prstGeom prst="rect">
            <a:avLst/>
          </a:prstGeom>
          <a:ln w="0">
            <a:noFill/>
          </a:ln>
        </p:spPr>
      </p:pic>
      <p:pic>
        <p:nvPicPr>
          <p:cNvPr id="172" name="4 Resim" descr="indir (5).jpg"/>
          <p:cNvPicPr/>
          <p:nvPr/>
        </p:nvPicPr>
        <p:blipFill>
          <a:blip r:embed="rId2"/>
          <a:stretch/>
        </p:blipFill>
        <p:spPr>
          <a:xfrm>
            <a:off x="304920" y="609480"/>
            <a:ext cx="1914120" cy="2381040"/>
          </a:xfrm>
          <a:prstGeom prst="rect">
            <a:avLst/>
          </a:prstGeom>
          <a:ln w="0">
            <a:noFill/>
          </a:ln>
        </p:spPr>
      </p:pic>
      <p:pic>
        <p:nvPicPr>
          <p:cNvPr id="173" name="5 Resim" descr="indir (2).jpg"/>
          <p:cNvPicPr/>
          <p:nvPr/>
        </p:nvPicPr>
        <p:blipFill>
          <a:blip r:embed="rId3"/>
          <a:stretch/>
        </p:blipFill>
        <p:spPr>
          <a:xfrm>
            <a:off x="6134040" y="3657600"/>
            <a:ext cx="3009600" cy="1514160"/>
          </a:xfrm>
          <a:prstGeom prst="rect">
            <a:avLst/>
          </a:prstGeom>
          <a:ln w="0">
            <a:noFill/>
          </a:ln>
        </p:spPr>
      </p:pic>
      <p:pic>
        <p:nvPicPr>
          <p:cNvPr id="174" name="6 Resim" descr="indir (1).jpg"/>
          <p:cNvPicPr/>
          <p:nvPr/>
        </p:nvPicPr>
        <p:blipFill>
          <a:blip r:embed="rId4"/>
          <a:stretch/>
        </p:blipFill>
        <p:spPr>
          <a:xfrm>
            <a:off x="3048120" y="4952880"/>
            <a:ext cx="2628720" cy="1742760"/>
          </a:xfrm>
          <a:prstGeom prst="rect">
            <a:avLst/>
          </a:prstGeom>
          <a:ln w="0">
            <a:noFill/>
          </a:ln>
        </p:spPr>
      </p:pic>
      <p:pic>
        <p:nvPicPr>
          <p:cNvPr id="175" name="7 Resim" descr="images.jpg"/>
          <p:cNvPicPr/>
          <p:nvPr/>
        </p:nvPicPr>
        <p:blipFill>
          <a:blip r:embed="rId5"/>
          <a:stretch/>
        </p:blipFill>
        <p:spPr>
          <a:xfrm>
            <a:off x="228600" y="4191120"/>
            <a:ext cx="2466720" cy="1847520"/>
          </a:xfrm>
          <a:prstGeom prst="rect">
            <a:avLst/>
          </a:prstGeom>
          <a:ln w="0">
            <a:noFill/>
          </a:ln>
        </p:spPr>
      </p:pic>
      <p:sp>
        <p:nvSpPr>
          <p:cNvPr id="176" name="8 Dikdörtgen"/>
          <p:cNvSpPr/>
          <p:nvPr/>
        </p:nvSpPr>
        <p:spPr>
          <a:xfrm>
            <a:off x="1752480" y="3244320"/>
            <a:ext cx="48765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_ _ _ _ _ _ _ _ _ _ _ _</a:t>
            </a:r>
            <a:endParaRPr b="0" lang="tr-T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            </a:t>
            </a: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Antwort; Feuerwehrmann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78" name="3 Resim" descr="images (2).jpg"/>
          <p:cNvPicPr/>
          <p:nvPr/>
        </p:nvPicPr>
        <p:blipFill>
          <a:blip r:embed="rId1"/>
          <a:stretch/>
        </p:blipFill>
        <p:spPr>
          <a:xfrm>
            <a:off x="5029200" y="2362320"/>
            <a:ext cx="3543120" cy="3276360"/>
          </a:xfrm>
          <a:prstGeom prst="rect">
            <a:avLst/>
          </a:prstGeom>
          <a:ln w="0">
            <a:noFill/>
          </a:ln>
        </p:spPr>
      </p:pic>
      <p:pic>
        <p:nvPicPr>
          <p:cNvPr id="179" name="4 Resim" descr="images (4).jpg"/>
          <p:cNvPicPr/>
          <p:nvPr/>
        </p:nvPicPr>
        <p:blipFill>
          <a:blip r:embed="rId2"/>
          <a:stretch/>
        </p:blipFill>
        <p:spPr>
          <a:xfrm>
            <a:off x="990720" y="2514600"/>
            <a:ext cx="3200040" cy="294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craihektt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                            </a:t>
            </a: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_ _ _ _ _ _ _ _ _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82" name="3 Resim" descr="images.jpg"/>
          <p:cNvPicPr/>
          <p:nvPr/>
        </p:nvPicPr>
        <p:blipFill>
          <a:blip r:embed="rId1"/>
          <a:stretch/>
        </p:blipFill>
        <p:spPr>
          <a:xfrm>
            <a:off x="3733920" y="274320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183" name="4 Resim" descr="indir (1).jpg"/>
          <p:cNvPicPr/>
          <p:nvPr/>
        </p:nvPicPr>
        <p:blipFill>
          <a:blip r:embed="rId2"/>
          <a:stretch/>
        </p:blipFill>
        <p:spPr>
          <a:xfrm>
            <a:off x="5867280" y="4952880"/>
            <a:ext cx="2857320" cy="1599840"/>
          </a:xfrm>
          <a:prstGeom prst="rect">
            <a:avLst/>
          </a:prstGeom>
          <a:ln w="0">
            <a:noFill/>
          </a:ln>
        </p:spPr>
      </p:pic>
      <p:pic>
        <p:nvPicPr>
          <p:cNvPr id="184" name="5 Resim" descr="indir (2).jpg"/>
          <p:cNvPicPr/>
          <p:nvPr/>
        </p:nvPicPr>
        <p:blipFill>
          <a:blip r:embed="rId3"/>
          <a:stretch/>
        </p:blipFill>
        <p:spPr>
          <a:xfrm>
            <a:off x="762120" y="4419720"/>
            <a:ext cx="2447640" cy="186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                 </a:t>
            </a: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Antwort ; Architekt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86" name="3 Resim" descr="indir.jpg"/>
          <p:cNvPicPr/>
          <p:nvPr/>
        </p:nvPicPr>
        <p:blipFill>
          <a:blip r:embed="rId1"/>
          <a:stretch/>
        </p:blipFill>
        <p:spPr>
          <a:xfrm>
            <a:off x="3524400" y="2338560"/>
            <a:ext cx="2095200" cy="2180880"/>
          </a:xfrm>
          <a:prstGeom prst="rect">
            <a:avLst/>
          </a:prstGeom>
          <a:ln w="0">
            <a:noFill/>
          </a:ln>
        </p:spPr>
      </p:pic>
      <p:pic>
        <p:nvPicPr>
          <p:cNvPr id="187" name="4 Resim" descr="images (1).jpg"/>
          <p:cNvPicPr/>
          <p:nvPr/>
        </p:nvPicPr>
        <p:blipFill>
          <a:blip r:embed="rId2"/>
          <a:stretch/>
        </p:blipFill>
        <p:spPr>
          <a:xfrm>
            <a:off x="5715000" y="472428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188" name="5 Resim" descr="images (2).jpg"/>
          <p:cNvPicPr/>
          <p:nvPr/>
        </p:nvPicPr>
        <p:blipFill>
          <a:blip r:embed="rId3"/>
          <a:stretch/>
        </p:blipFill>
        <p:spPr>
          <a:xfrm>
            <a:off x="762120" y="4343400"/>
            <a:ext cx="2619000" cy="17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467640" y="1051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tr-TR" sz="4400" spc="-1" strike="noStrike">
                <a:solidFill>
                  <a:srgbClr val="fffcfb">
                    <a:alpha val="55000"/>
                  </a:srgbClr>
                </a:solidFill>
                <a:latin typeface="Book Antiqua"/>
              </a:rPr>
              <a:t>DEUTSCH-KONU : BERUFE</a:t>
            </a:r>
            <a:endParaRPr b="0" lang="en-US" sz="44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tr-TR" sz="4400" spc="-1" strike="noStrike">
                <a:solidFill>
                  <a:srgbClr val="fffcfb">
                    <a:alpha val="55000"/>
                  </a:srgbClr>
                </a:solidFill>
                <a:latin typeface="Book Antiqua"/>
                <a:hlinkClick r:id="rId1"/>
              </a:rPr>
              <a:t>www.eegitimim.com</a:t>
            </a:r>
            <a:r>
              <a:rPr b="1" lang="tr-TR" sz="4400" spc="-1" strike="noStrike">
                <a:solidFill>
                  <a:srgbClr val="fffcfb">
                    <a:alpha val="55000"/>
                  </a:srgbClr>
                </a:solidFill>
                <a:latin typeface="Book Antiqua"/>
              </a:rPr>
              <a:t> </a:t>
            </a:r>
            <a:endParaRPr b="0" lang="en-US" sz="44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en-US" sz="44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4087800" y="3538440"/>
            <a:ext cx="952200" cy="96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37160">
              <a:lnSpc>
                <a:spcPct val="100000"/>
              </a:lnSpc>
              <a:spcBef>
                <a:spcPts val="1760"/>
              </a:spcBef>
              <a:buNone/>
              <a:tabLst>
                <a:tab algn="l" pos="0"/>
              </a:tabLst>
            </a:pPr>
            <a:r>
              <a:rPr b="0" lang="tr-TR" sz="8800" spc="-1" strike="noStrike">
                <a:solidFill>
                  <a:srgbClr val="ffffff"/>
                </a:solidFill>
                <a:latin typeface="Book Antiqua"/>
              </a:rPr>
              <a:t>ERGÄNZE</a:t>
            </a:r>
            <a:endParaRPr b="0" lang="en-US" sz="8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>
              <a:lnSpc>
                <a:spcPct val="100000"/>
              </a:lnSpc>
              <a:spcBef>
                <a:spcPts val="1760"/>
              </a:spcBef>
              <a:buNone/>
              <a:tabLst>
                <a:tab algn="l" pos="0"/>
              </a:tabLst>
            </a:pPr>
            <a:r>
              <a:rPr b="0" lang="tr-TR" sz="8800" spc="-1" strike="noStrike">
                <a:solidFill>
                  <a:srgbClr val="ffffff"/>
                </a:solidFill>
                <a:latin typeface="Book Antiqua"/>
              </a:rPr>
              <a:t>(KELİMELERİ TAMAMLA)</a:t>
            </a:r>
            <a:endParaRPr b="0" lang="en-US" sz="8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ransition>
    <p:newsflash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RIBFERTERÄG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_ _ _ _ _ _ _ _ _ _ _ 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2" name="5 Resim" descr="images.jpg"/>
          <p:cNvPicPr/>
          <p:nvPr/>
        </p:nvPicPr>
        <p:blipFill>
          <a:blip r:embed="rId1"/>
          <a:stretch/>
        </p:blipFill>
        <p:spPr>
          <a:xfrm>
            <a:off x="304920" y="1523880"/>
            <a:ext cx="2142720" cy="2142720"/>
          </a:xfrm>
          <a:prstGeom prst="rect">
            <a:avLst/>
          </a:prstGeom>
          <a:ln w="0">
            <a:noFill/>
          </a:ln>
        </p:spPr>
      </p:pic>
      <p:sp>
        <p:nvSpPr>
          <p:cNvPr id="93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6 Resim" descr="images (4).jpg"/>
          <p:cNvPicPr/>
          <p:nvPr/>
        </p:nvPicPr>
        <p:blipFill>
          <a:blip r:embed="rId2"/>
          <a:stretch/>
        </p:blipFill>
        <p:spPr>
          <a:xfrm>
            <a:off x="457200" y="4495680"/>
            <a:ext cx="3047760" cy="2361960"/>
          </a:xfrm>
          <a:prstGeom prst="rect">
            <a:avLst/>
          </a:prstGeom>
          <a:ln w="0">
            <a:noFill/>
          </a:ln>
        </p:spPr>
      </p:pic>
      <p:pic>
        <p:nvPicPr>
          <p:cNvPr id="95" name="7 Resim" descr="indir (1).jpg"/>
          <p:cNvPicPr/>
          <p:nvPr/>
        </p:nvPicPr>
        <p:blipFill>
          <a:blip r:embed="rId3"/>
          <a:stretch/>
        </p:blipFill>
        <p:spPr>
          <a:xfrm>
            <a:off x="6114960" y="2057400"/>
            <a:ext cx="3028680" cy="1676160"/>
          </a:xfrm>
          <a:prstGeom prst="rect">
            <a:avLst/>
          </a:prstGeom>
          <a:ln w="0">
            <a:noFill/>
          </a:ln>
        </p:spPr>
      </p:pic>
      <p:pic>
        <p:nvPicPr>
          <p:cNvPr id="96" name="8 Resim" descr="indir (2).jpg"/>
          <p:cNvPicPr/>
          <p:nvPr/>
        </p:nvPicPr>
        <p:blipFill>
          <a:blip r:embed="rId4"/>
          <a:stretch/>
        </p:blipFill>
        <p:spPr>
          <a:xfrm>
            <a:off x="5857920" y="4495680"/>
            <a:ext cx="3285720" cy="2361960"/>
          </a:xfrm>
          <a:prstGeom prst="rect">
            <a:avLst/>
          </a:prstGeom>
          <a:ln w="0">
            <a:noFill/>
          </a:ln>
        </p:spPr>
      </p:pic>
    </p:spTree>
  </p:cSld>
  <p:transition>
    <p:wheel spokes="8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Briefträger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8" name="5 Resim" descr="images (1).jpg"/>
          <p:cNvPicPr/>
          <p:nvPr/>
        </p:nvPicPr>
        <p:blipFill>
          <a:blip r:embed="rId1"/>
          <a:stretch/>
        </p:blipFill>
        <p:spPr>
          <a:xfrm>
            <a:off x="5791320" y="2514600"/>
            <a:ext cx="2895120" cy="2666520"/>
          </a:xfrm>
          <a:prstGeom prst="rect">
            <a:avLst/>
          </a:prstGeom>
          <a:ln w="0">
            <a:noFill/>
          </a:ln>
        </p:spPr>
      </p:pic>
      <p:pic>
        <p:nvPicPr>
          <p:cNvPr id="99" name="6 Resim" descr="images (2).jpg"/>
          <p:cNvPicPr/>
          <p:nvPr/>
        </p:nvPicPr>
        <p:blipFill>
          <a:blip r:embed="rId2"/>
          <a:stretch/>
        </p:blipFill>
        <p:spPr>
          <a:xfrm>
            <a:off x="228600" y="2133720"/>
            <a:ext cx="3076200" cy="2304720"/>
          </a:xfrm>
          <a:prstGeom prst="rect">
            <a:avLst/>
          </a:prstGeom>
          <a:ln w="0">
            <a:noFill/>
          </a:ln>
        </p:spPr>
      </p:pic>
      <p:pic>
        <p:nvPicPr>
          <p:cNvPr id="100" name="7 Resim" descr="images (3).jpg"/>
          <p:cNvPicPr/>
          <p:nvPr/>
        </p:nvPicPr>
        <p:blipFill>
          <a:blip r:embed="rId3"/>
          <a:stretch/>
        </p:blipFill>
        <p:spPr>
          <a:xfrm>
            <a:off x="2971800" y="4648320"/>
            <a:ext cx="2742840" cy="1809360"/>
          </a:xfrm>
          <a:prstGeom prst="rect">
            <a:avLst/>
          </a:prstGeom>
          <a:ln w="0">
            <a:noFill/>
          </a:ln>
        </p:spPr>
      </p:pic>
      <p:pic>
        <p:nvPicPr>
          <p:cNvPr id="101" name="8 Resim" descr="indir.jpg"/>
          <p:cNvPicPr/>
          <p:nvPr/>
        </p:nvPicPr>
        <p:blipFill>
          <a:blip r:embed="rId4"/>
          <a:stretch/>
        </p:blipFill>
        <p:spPr>
          <a:xfrm>
            <a:off x="3657600" y="2438280"/>
            <a:ext cx="1456920" cy="1704600"/>
          </a:xfrm>
          <a:prstGeom prst="rect">
            <a:avLst/>
          </a:prstGeom>
          <a:ln w="0">
            <a:noFill/>
          </a:ln>
        </p:spPr>
      </p:pic>
    </p:spTree>
  </p:cSld>
  <p:transition>
    <p:checker dir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1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REKESR</a:t>
            </a:r>
            <a:r>
              <a:rPr b="1" lang="tr-TR" sz="4400" spc="-1" strike="noStrike">
                <a:latin typeface="Lucida Sans"/>
              </a:rPr>
              <a:t>Ä</a:t>
            </a:r>
            <a:r>
              <a:rPr b="1" lang="tr-TR" sz="4100" spc="-1" strike="noStrike">
                <a:latin typeface="Lucida Sans"/>
              </a:rPr>
              <a:t>TIN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3809880"/>
            <a:ext cx="8229240" cy="231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2800" spc="-1" strike="noStrike">
                <a:solidFill>
                  <a:srgbClr val="ffffff"/>
                </a:solidFill>
                <a:latin typeface="Book Antiqua"/>
              </a:rPr>
              <a:t>_ _ _ _ _ _ _ _ _ _ 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04" name="5 Resim" descr="images.png"/>
          <p:cNvPicPr/>
          <p:nvPr/>
        </p:nvPicPr>
        <p:blipFill>
          <a:blip r:embed="rId1"/>
          <a:stretch/>
        </p:blipFill>
        <p:spPr>
          <a:xfrm>
            <a:off x="228600" y="1676520"/>
            <a:ext cx="2685600" cy="1704600"/>
          </a:xfrm>
          <a:prstGeom prst="rect">
            <a:avLst/>
          </a:prstGeom>
          <a:ln w="0">
            <a:noFill/>
          </a:ln>
        </p:spPr>
      </p:pic>
      <p:pic>
        <p:nvPicPr>
          <p:cNvPr id="105" name="6 Resim" descr="indir (3).jpg"/>
          <p:cNvPicPr/>
          <p:nvPr/>
        </p:nvPicPr>
        <p:blipFill>
          <a:blip r:embed="rId2"/>
          <a:stretch/>
        </p:blipFill>
        <p:spPr>
          <a:xfrm>
            <a:off x="5867280" y="144792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06" name="7 Resim" descr="images (3).jpg"/>
          <p:cNvPicPr/>
          <p:nvPr/>
        </p:nvPicPr>
        <p:blipFill>
          <a:blip r:embed="rId3"/>
          <a:stretch/>
        </p:blipFill>
        <p:spPr>
          <a:xfrm>
            <a:off x="6172200" y="4648320"/>
            <a:ext cx="2714400" cy="1685520"/>
          </a:xfrm>
          <a:prstGeom prst="rect">
            <a:avLst/>
          </a:prstGeom>
          <a:ln w="0">
            <a:noFill/>
          </a:ln>
        </p:spPr>
      </p:pic>
      <p:pic>
        <p:nvPicPr>
          <p:cNvPr id="107" name="8 Resim" descr="images (2).jpg"/>
          <p:cNvPicPr/>
          <p:nvPr/>
        </p:nvPicPr>
        <p:blipFill>
          <a:blip r:embed="rId4"/>
          <a:stretch/>
        </p:blipFill>
        <p:spPr>
          <a:xfrm>
            <a:off x="1447920" y="4714920"/>
            <a:ext cx="2142720" cy="214272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Sekretärin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09" name="5 Resim" descr="images.jpg"/>
          <p:cNvPicPr/>
          <p:nvPr/>
        </p:nvPicPr>
        <p:blipFill>
          <a:blip r:embed="rId1"/>
          <a:stretch/>
        </p:blipFill>
        <p:spPr>
          <a:xfrm>
            <a:off x="380880" y="2057400"/>
            <a:ext cx="1742760" cy="2619000"/>
          </a:xfrm>
          <a:prstGeom prst="rect">
            <a:avLst/>
          </a:prstGeom>
          <a:ln w="0">
            <a:noFill/>
          </a:ln>
        </p:spPr>
      </p:pic>
      <p:pic>
        <p:nvPicPr>
          <p:cNvPr id="110" name="6 Resim" descr="indir (2).jpg"/>
          <p:cNvPicPr/>
          <p:nvPr/>
        </p:nvPicPr>
        <p:blipFill>
          <a:blip r:embed="rId2"/>
          <a:stretch/>
        </p:blipFill>
        <p:spPr>
          <a:xfrm>
            <a:off x="6248520" y="2133720"/>
            <a:ext cx="2285640" cy="1904760"/>
          </a:xfrm>
          <a:prstGeom prst="rect">
            <a:avLst/>
          </a:prstGeom>
          <a:ln w="0">
            <a:noFill/>
          </a:ln>
        </p:spPr>
      </p:pic>
      <p:pic>
        <p:nvPicPr>
          <p:cNvPr id="111" name="8 Resim" descr="indir (1).jpg"/>
          <p:cNvPicPr/>
          <p:nvPr/>
        </p:nvPicPr>
        <p:blipFill>
          <a:blip r:embed="rId3"/>
          <a:stretch/>
        </p:blipFill>
        <p:spPr>
          <a:xfrm>
            <a:off x="3352680" y="3505320"/>
            <a:ext cx="2742840" cy="251424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_ _ _ _ _ _ _ _ 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0"/>
            <a:ext cx="8229240" cy="137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548640" indent="-411480">
              <a:lnSpc>
                <a:spcPct val="100000"/>
              </a:lnSpc>
              <a:spcBef>
                <a:spcPts val="9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tr-TR" sz="4800" spc="-1" strike="noStrike">
                <a:solidFill>
                  <a:srgbClr val="ffffff"/>
                </a:solidFill>
                <a:latin typeface="Book Antiqua"/>
              </a:rPr>
              <a:t>                 </a:t>
            </a:r>
            <a:r>
              <a:rPr b="0" lang="tr-TR" sz="4800" spc="-1" strike="noStrike">
                <a:solidFill>
                  <a:srgbClr val="ffffff"/>
                </a:solidFill>
                <a:latin typeface="Book Antiqua"/>
              </a:rPr>
              <a:t>itrezrat</a:t>
            </a:r>
            <a:endParaRPr b="0" lang="en-US" sz="4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14" name="5 Resim" descr="images (4).jpg"/>
          <p:cNvPicPr/>
          <p:nvPr/>
        </p:nvPicPr>
        <p:blipFill>
          <a:blip r:embed="rId1"/>
          <a:stretch/>
        </p:blipFill>
        <p:spPr>
          <a:xfrm>
            <a:off x="0" y="1523880"/>
            <a:ext cx="2742840" cy="1666440"/>
          </a:xfrm>
          <a:prstGeom prst="rect">
            <a:avLst/>
          </a:prstGeom>
          <a:ln w="0">
            <a:noFill/>
          </a:ln>
        </p:spPr>
      </p:pic>
      <p:pic>
        <p:nvPicPr>
          <p:cNvPr id="115" name="6 Resim" descr="images (3).jpg"/>
          <p:cNvPicPr/>
          <p:nvPr/>
        </p:nvPicPr>
        <p:blipFill>
          <a:blip r:embed="rId2"/>
          <a:stretch/>
        </p:blipFill>
        <p:spPr>
          <a:xfrm>
            <a:off x="6934320" y="3581280"/>
            <a:ext cx="1742760" cy="2619000"/>
          </a:xfrm>
          <a:prstGeom prst="rect">
            <a:avLst/>
          </a:prstGeom>
          <a:ln w="0">
            <a:noFill/>
          </a:ln>
        </p:spPr>
      </p:pic>
      <p:pic>
        <p:nvPicPr>
          <p:cNvPr id="116" name="7 Resim" descr="images (2).jpg"/>
          <p:cNvPicPr/>
          <p:nvPr/>
        </p:nvPicPr>
        <p:blipFill>
          <a:blip r:embed="rId3"/>
          <a:stretch/>
        </p:blipFill>
        <p:spPr>
          <a:xfrm>
            <a:off x="914400" y="3429000"/>
            <a:ext cx="3352320" cy="2895120"/>
          </a:xfrm>
          <a:prstGeom prst="rect">
            <a:avLst/>
          </a:prstGeom>
          <a:ln w="0">
            <a:noFill/>
          </a:ln>
        </p:spPr>
      </p:pic>
    </p:spTree>
  </p:cSld>
  <p:transition>
    <p:cover dir="l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tr-TR" sz="4100" spc="-1" strike="noStrike">
                <a:latin typeface="Lucida Sans"/>
              </a:rPr>
              <a:t>Antwort; Tierarzt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18" name="5 Resim" descr="images (5).jpg"/>
          <p:cNvPicPr/>
          <p:nvPr/>
        </p:nvPicPr>
        <p:blipFill>
          <a:blip r:embed="rId1"/>
          <a:stretch/>
        </p:blipFill>
        <p:spPr>
          <a:xfrm>
            <a:off x="685800" y="205740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119" name="6 Resim" descr="indir.jpg"/>
          <p:cNvPicPr/>
          <p:nvPr/>
        </p:nvPicPr>
        <p:blipFill>
          <a:blip r:embed="rId2"/>
          <a:stretch/>
        </p:blipFill>
        <p:spPr>
          <a:xfrm>
            <a:off x="7010280" y="228600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120" name="7 Resim" descr="images.jpg"/>
          <p:cNvPicPr/>
          <p:nvPr/>
        </p:nvPicPr>
        <p:blipFill>
          <a:blip r:embed="rId3"/>
          <a:stretch/>
        </p:blipFill>
        <p:spPr>
          <a:xfrm>
            <a:off x="2819520" y="4572000"/>
            <a:ext cx="3790440" cy="1209240"/>
          </a:xfrm>
          <a:prstGeom prst="rect">
            <a:avLst/>
          </a:prstGeom>
          <a:ln w="0">
            <a:noFill/>
          </a:ln>
        </p:spPr>
      </p:pic>
    </p:spTree>
  </p:cSld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Application>LibreOffice/7.2.5.2$Windows_X86_64 LibreOffice_project/499f9727c189e6ef3471021d6132d4c694f357e5</Application>
  <AppVersion>15.0000</AppVersion>
  <Words>147</Words>
  <Paragraphs>101</Paragraphs>
  <Company>DataViz, Inc.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2007-07-17T19:22:29Z</dcterms:created>
  <dc:creator>Erdem OVAT</dc:creator>
  <dc:description/>
  <dc:language>tr-TR</dc:language>
  <cp:lastModifiedBy/>
  <dcterms:modified xsi:type="dcterms:W3CDTF">2022-01-22T10:52:00Z</dcterms:modified>
  <cp:revision>20</cp:revision>
  <dc:subject/>
  <dc:title>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Ekran Gösterisi (4:3)</vt:lpwstr>
  </property>
  <property fmtid="{D5CDD505-2E9C-101B-9397-08002B2CF9AE}" pid="3" name="Slides">
    <vt:i4>24</vt:i4>
  </property>
</Properties>
</file>