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81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844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78958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2066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596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671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69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179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90457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17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028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927E-0C63-4500-AA91-5BE31CC386E7}" type="datetimeFigureOut">
              <a:rPr lang="lv-LV" smtClean="0"/>
              <a:t>2011.10.18.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2232D-51C5-4690-A251-CDB3D257FC73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933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93" y="431451"/>
            <a:ext cx="1550921" cy="3140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8625" y="4244336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mein</a:t>
            </a:r>
            <a:endParaRPr lang="lv-LV" sz="2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383153" y="4269044"/>
            <a:ext cx="956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Vater</a:t>
            </a:r>
            <a:endParaRPr lang="lv-LV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1181" y="4585284"/>
            <a:ext cx="1388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Bruder</a:t>
            </a:r>
            <a:endParaRPr lang="lv-LV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83153" y="4923456"/>
            <a:ext cx="124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Sohn</a:t>
            </a:r>
            <a:endParaRPr lang="lv-LV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367632" y="5258512"/>
            <a:ext cx="1372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Mann</a:t>
            </a:r>
            <a:endParaRPr lang="lv-LV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2949697" cy="350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804" y="1590335"/>
            <a:ext cx="1734906" cy="182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636161" y="4222877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mein</a:t>
            </a:r>
            <a:endParaRPr lang="lv-LV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500257" y="4230960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Kind</a:t>
            </a:r>
            <a:endParaRPr lang="lv-LV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4269044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mein</a:t>
            </a:r>
            <a:r>
              <a:rPr lang="lv-LV" sz="2400" dirty="0" err="1" smtClean="0">
                <a:solidFill>
                  <a:srgbClr val="FF0000"/>
                </a:solidFill>
              </a:rPr>
              <a:t>e</a:t>
            </a:r>
            <a:endParaRPr lang="lv-LV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10177" y="4288126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Mutter</a:t>
            </a:r>
            <a:endParaRPr lang="lv-LV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256979" y="53389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Frau</a:t>
            </a:r>
            <a:endParaRPr lang="lv-LV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7210177" y="5012353"/>
            <a:ext cx="111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Tochter</a:t>
            </a:r>
            <a:endParaRPr lang="lv-LV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210177" y="4643021"/>
            <a:ext cx="1751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Schwester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9784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745" y="770746"/>
            <a:ext cx="2502024" cy="3502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619" y="4918454"/>
            <a:ext cx="1625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Eltern</a:t>
            </a:r>
            <a:r>
              <a:rPr lang="lv-LV" sz="3200" dirty="0" smtClean="0"/>
              <a:t>  =</a:t>
            </a:r>
            <a:endParaRPr lang="lv-LV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88316" y="4918454"/>
            <a:ext cx="1567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Mutter</a:t>
            </a:r>
            <a:endParaRPr lang="lv-LV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690927" y="4874853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+</a:t>
            </a:r>
            <a:endParaRPr lang="lv-LV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142626" y="4933246"/>
            <a:ext cx="1296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Vater</a:t>
            </a:r>
            <a:endParaRPr lang="lv-LV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465765" y="4933246"/>
            <a:ext cx="717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=&gt;</a:t>
            </a:r>
            <a:endParaRPr lang="lv-LV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65336" y="4938569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err="1" smtClean="0"/>
              <a:t>mein</a:t>
            </a:r>
            <a:r>
              <a:rPr lang="lv-LV" sz="3200" dirty="0" err="1" smtClean="0">
                <a:solidFill>
                  <a:srgbClr val="FF0000"/>
                </a:solidFill>
              </a:rPr>
              <a:t>e</a:t>
            </a:r>
            <a:r>
              <a:rPr lang="lv-LV" sz="3200" dirty="0" smtClean="0"/>
              <a:t> </a:t>
            </a:r>
            <a:r>
              <a:rPr lang="lv-LV" sz="3200" dirty="0" err="1" smtClean="0"/>
              <a:t>Eltern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85404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5925545" cy="332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5107494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</a:t>
            </a:r>
            <a:endParaRPr lang="lv-LV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088933" y="510749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+</a:t>
            </a:r>
            <a:endParaRPr lang="lv-LV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51461" y="5141061"/>
            <a:ext cx="925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</a:t>
            </a:r>
            <a:endParaRPr lang="lv-LV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60527" y="5059570"/>
            <a:ext cx="12715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Kinder</a:t>
            </a:r>
            <a:endParaRPr lang="lv-LV" sz="3200" dirty="0"/>
          </a:p>
        </p:txBody>
      </p:sp>
      <p:sp>
        <p:nvSpPr>
          <p:cNvPr id="7" name="TextBox 6"/>
          <p:cNvSpPr txBox="1"/>
          <p:nvPr/>
        </p:nvSpPr>
        <p:spPr>
          <a:xfrm flipH="1" flipV="1">
            <a:off x="2632029" y="5107493"/>
            <a:ext cx="34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=</a:t>
            </a:r>
            <a:endParaRPr lang="lv-LV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24984" y="508415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/>
              <a:t>=&gt;</a:t>
            </a:r>
            <a:endParaRPr lang="lv-LV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267590" y="5084157"/>
            <a:ext cx="24112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err="1" smtClean="0"/>
              <a:t>mein</a:t>
            </a:r>
            <a:r>
              <a:rPr lang="lv-LV" sz="3200" dirty="0" err="1" smtClean="0">
                <a:solidFill>
                  <a:srgbClr val="FF0000"/>
                </a:solidFill>
              </a:rPr>
              <a:t>e</a:t>
            </a:r>
            <a:r>
              <a:rPr lang="lv-LV" sz="3200" dirty="0" smtClean="0"/>
              <a:t> </a:t>
            </a:r>
            <a:r>
              <a:rPr lang="lv-LV" sz="3200" dirty="0" err="1" smtClean="0"/>
              <a:t>Kinder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9627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88640"/>
            <a:ext cx="250031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99073" y="4382391"/>
            <a:ext cx="2478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ist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/>
              <a:t>Vater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10012" y="5167066"/>
            <a:ext cx="2853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ist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meine</a:t>
            </a:r>
            <a:r>
              <a:rPr lang="lv-LV" sz="2400" dirty="0" smtClean="0">
                <a:solidFill>
                  <a:srgbClr val="00B050"/>
                </a:solidFill>
              </a:rPr>
              <a:t> </a:t>
            </a:r>
            <a:r>
              <a:rPr lang="lv-LV" sz="2400" dirty="0" err="1" smtClean="0"/>
              <a:t>Mutter</a:t>
            </a:r>
            <a:r>
              <a:rPr lang="lv-LV" sz="2400" dirty="0" smtClean="0"/>
              <a:t>.</a:t>
            </a:r>
            <a:endParaRPr lang="lv-LV" sz="2400" dirty="0"/>
          </a:p>
        </p:txBody>
      </p:sp>
      <p:sp>
        <p:nvSpPr>
          <p:cNvPr id="4" name="Right Brace 3"/>
          <p:cNvSpPr/>
          <p:nvPr/>
        </p:nvSpPr>
        <p:spPr>
          <a:xfrm>
            <a:off x="4005341" y="4613224"/>
            <a:ext cx="576064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lv-LV" sz="2400"/>
          </a:p>
        </p:txBody>
      </p:sp>
      <p:sp>
        <p:nvSpPr>
          <p:cNvPr id="5" name="TextBox 4"/>
          <p:cNvSpPr txBox="1"/>
          <p:nvPr/>
        </p:nvSpPr>
        <p:spPr>
          <a:xfrm>
            <a:off x="4610424" y="4839591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 err="1" smtClean="0"/>
              <a:t>Das</a:t>
            </a:r>
            <a:r>
              <a:rPr lang="lv-LV" sz="2400" dirty="0" smtClean="0"/>
              <a:t> </a:t>
            </a:r>
            <a:r>
              <a:rPr lang="lv-LV" sz="2400" dirty="0" err="1" smtClean="0"/>
              <a:t>sind</a:t>
            </a:r>
            <a:r>
              <a:rPr lang="lv-LV" sz="2400" dirty="0" smtClean="0"/>
              <a:t> </a:t>
            </a:r>
            <a:r>
              <a:rPr lang="lv-LV" sz="2400" dirty="0" err="1" smtClean="0">
                <a:solidFill>
                  <a:srgbClr val="00B050"/>
                </a:solidFill>
              </a:rPr>
              <a:t>mein</a:t>
            </a:r>
            <a:r>
              <a:rPr lang="lv-LV" sz="2400" dirty="0" err="1" smtClean="0">
                <a:solidFill>
                  <a:srgbClr val="FF0000"/>
                </a:solidFill>
              </a:rPr>
              <a:t>e</a:t>
            </a:r>
            <a:r>
              <a:rPr lang="lv-LV" sz="2400" dirty="0" smtClean="0"/>
              <a:t> </a:t>
            </a:r>
            <a:r>
              <a:rPr lang="lv-LV" sz="2400" dirty="0" err="1" smtClean="0"/>
              <a:t>Eltern</a:t>
            </a:r>
            <a:r>
              <a:rPr lang="lv-LV" sz="2400" dirty="0" smtClean="0"/>
              <a:t>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02622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aterialien\Schritte_international_1\Zeichnungen\Lektion_2\de_2567_21_b3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847725"/>
            <a:ext cx="782955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2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</TotalTime>
  <Words>43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Admins</dc:creator>
  <cp:lastModifiedBy>Admins</cp:lastModifiedBy>
  <cp:revision>11</cp:revision>
  <dcterms:created xsi:type="dcterms:W3CDTF">2011-10-17T17:08:05Z</dcterms:created>
  <dcterms:modified xsi:type="dcterms:W3CDTF">2011-10-18T13:48:26Z</dcterms:modified>
</cp:coreProperties>
</file>