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6" r:id="rId4"/>
    <p:sldId id="258" r:id="rId5"/>
    <p:sldId id="259" r:id="rId6"/>
    <p:sldId id="260" r:id="rId7"/>
    <p:sldId id="261" r:id="rId8"/>
    <p:sldId id="262" r:id="rId9"/>
    <p:sldId id="263" r:id="rId10"/>
    <p:sldId id="264" r:id="rId11"/>
    <p:sldId id="265" r:id="rId12"/>
    <p:sldId id="267" r:id="rId1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1B93"/>
    <a:srgbClr val="D883FF"/>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11"/>
  </p:normalViewPr>
  <p:slideViewPr>
    <p:cSldViewPr snapToGrid="0" snapToObjects="1">
      <p:cViewPr varScale="1">
        <p:scale>
          <a:sx n="90" d="100"/>
          <a:sy n="90" d="100"/>
        </p:scale>
        <p:origin x="15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3C63576-B7B0-5B41-B160-8BE7346B2BDE}" type="datetimeFigureOut">
              <a:rPr lang="tr-GB" smtClean="0"/>
              <a:t>19.12.2020</a:t>
            </a:fld>
            <a:endParaRPr lang="tr-GB"/>
          </a:p>
        </p:txBody>
      </p:sp>
      <p:sp>
        <p:nvSpPr>
          <p:cNvPr id="5" name="Footer Placeholder 4"/>
          <p:cNvSpPr>
            <a:spLocks noGrp="1"/>
          </p:cNvSpPr>
          <p:nvPr>
            <p:ph type="ftr" sz="quarter" idx="11"/>
          </p:nvPr>
        </p:nvSpPr>
        <p:spPr/>
        <p:txBody>
          <a:bodyPr/>
          <a:lstStyle/>
          <a:p>
            <a:endParaRPr lang="tr-GB"/>
          </a:p>
        </p:txBody>
      </p:sp>
      <p:sp>
        <p:nvSpPr>
          <p:cNvPr id="6" name="Slide Number Placeholder 5"/>
          <p:cNvSpPr>
            <a:spLocks noGrp="1"/>
          </p:cNvSpPr>
          <p:nvPr>
            <p:ph type="sldNum" sz="quarter" idx="12"/>
          </p:nvPr>
        </p:nvSpPr>
        <p:spPr/>
        <p:txBody>
          <a:bodyPr/>
          <a:lstStyle/>
          <a:p>
            <a:fld id="{28A3A766-5E99-7143-A937-BA3B67815C0A}" type="slidenum">
              <a:rPr lang="tr-GB" smtClean="0"/>
              <a:t>‹#›</a:t>
            </a:fld>
            <a:endParaRPr lang="tr-GB"/>
          </a:p>
        </p:txBody>
      </p:sp>
    </p:spTree>
    <p:extLst>
      <p:ext uri="{BB962C8B-B14F-4D97-AF65-F5344CB8AC3E}">
        <p14:creationId xmlns:p14="http://schemas.microsoft.com/office/powerpoint/2010/main" val="293247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3C63576-B7B0-5B41-B160-8BE7346B2BDE}" type="datetimeFigureOut">
              <a:rPr lang="tr-GB" smtClean="0"/>
              <a:t>19.12.2020</a:t>
            </a:fld>
            <a:endParaRPr lang="tr-GB"/>
          </a:p>
        </p:txBody>
      </p:sp>
      <p:sp>
        <p:nvSpPr>
          <p:cNvPr id="5" name="Footer Placeholder 4"/>
          <p:cNvSpPr>
            <a:spLocks noGrp="1"/>
          </p:cNvSpPr>
          <p:nvPr>
            <p:ph type="ftr" sz="quarter" idx="11"/>
          </p:nvPr>
        </p:nvSpPr>
        <p:spPr/>
        <p:txBody>
          <a:bodyPr/>
          <a:lstStyle/>
          <a:p>
            <a:endParaRPr lang="tr-GB"/>
          </a:p>
        </p:txBody>
      </p:sp>
      <p:sp>
        <p:nvSpPr>
          <p:cNvPr id="6" name="Slide Number Placeholder 5"/>
          <p:cNvSpPr>
            <a:spLocks noGrp="1"/>
          </p:cNvSpPr>
          <p:nvPr>
            <p:ph type="sldNum" sz="quarter" idx="12"/>
          </p:nvPr>
        </p:nvSpPr>
        <p:spPr/>
        <p:txBody>
          <a:bodyPr/>
          <a:lstStyle/>
          <a:p>
            <a:fld id="{28A3A766-5E99-7143-A937-BA3B67815C0A}" type="slidenum">
              <a:rPr lang="tr-GB" smtClean="0"/>
              <a:t>‹#›</a:t>
            </a:fld>
            <a:endParaRPr lang="tr-GB"/>
          </a:p>
        </p:txBody>
      </p:sp>
    </p:spTree>
    <p:extLst>
      <p:ext uri="{BB962C8B-B14F-4D97-AF65-F5344CB8AC3E}">
        <p14:creationId xmlns:p14="http://schemas.microsoft.com/office/powerpoint/2010/main" val="127005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3C63576-B7B0-5B41-B160-8BE7346B2BDE}" type="datetimeFigureOut">
              <a:rPr lang="tr-GB" smtClean="0"/>
              <a:t>19.12.2020</a:t>
            </a:fld>
            <a:endParaRPr lang="tr-GB"/>
          </a:p>
        </p:txBody>
      </p:sp>
      <p:sp>
        <p:nvSpPr>
          <p:cNvPr id="5" name="Footer Placeholder 4"/>
          <p:cNvSpPr>
            <a:spLocks noGrp="1"/>
          </p:cNvSpPr>
          <p:nvPr>
            <p:ph type="ftr" sz="quarter" idx="11"/>
          </p:nvPr>
        </p:nvSpPr>
        <p:spPr/>
        <p:txBody>
          <a:bodyPr/>
          <a:lstStyle/>
          <a:p>
            <a:endParaRPr lang="tr-GB"/>
          </a:p>
        </p:txBody>
      </p:sp>
      <p:sp>
        <p:nvSpPr>
          <p:cNvPr id="6" name="Slide Number Placeholder 5"/>
          <p:cNvSpPr>
            <a:spLocks noGrp="1"/>
          </p:cNvSpPr>
          <p:nvPr>
            <p:ph type="sldNum" sz="quarter" idx="12"/>
          </p:nvPr>
        </p:nvSpPr>
        <p:spPr/>
        <p:txBody>
          <a:bodyPr/>
          <a:lstStyle/>
          <a:p>
            <a:fld id="{28A3A766-5E99-7143-A937-BA3B67815C0A}" type="slidenum">
              <a:rPr lang="tr-GB" smtClean="0"/>
              <a:t>‹#›</a:t>
            </a:fld>
            <a:endParaRPr lang="tr-GB"/>
          </a:p>
        </p:txBody>
      </p:sp>
    </p:spTree>
    <p:extLst>
      <p:ext uri="{BB962C8B-B14F-4D97-AF65-F5344CB8AC3E}">
        <p14:creationId xmlns:p14="http://schemas.microsoft.com/office/powerpoint/2010/main" val="374201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3C63576-B7B0-5B41-B160-8BE7346B2BDE}" type="datetimeFigureOut">
              <a:rPr lang="tr-GB" smtClean="0"/>
              <a:t>19.12.2020</a:t>
            </a:fld>
            <a:endParaRPr lang="tr-GB"/>
          </a:p>
        </p:txBody>
      </p:sp>
      <p:sp>
        <p:nvSpPr>
          <p:cNvPr id="5" name="Footer Placeholder 4"/>
          <p:cNvSpPr>
            <a:spLocks noGrp="1"/>
          </p:cNvSpPr>
          <p:nvPr>
            <p:ph type="ftr" sz="quarter" idx="11"/>
          </p:nvPr>
        </p:nvSpPr>
        <p:spPr/>
        <p:txBody>
          <a:bodyPr/>
          <a:lstStyle/>
          <a:p>
            <a:endParaRPr lang="tr-GB"/>
          </a:p>
        </p:txBody>
      </p:sp>
      <p:sp>
        <p:nvSpPr>
          <p:cNvPr id="6" name="Slide Number Placeholder 5"/>
          <p:cNvSpPr>
            <a:spLocks noGrp="1"/>
          </p:cNvSpPr>
          <p:nvPr>
            <p:ph type="sldNum" sz="quarter" idx="12"/>
          </p:nvPr>
        </p:nvSpPr>
        <p:spPr/>
        <p:txBody>
          <a:bodyPr/>
          <a:lstStyle/>
          <a:p>
            <a:fld id="{28A3A766-5E99-7143-A937-BA3B67815C0A}" type="slidenum">
              <a:rPr lang="tr-GB" smtClean="0"/>
              <a:t>‹#›</a:t>
            </a:fld>
            <a:endParaRPr lang="tr-GB"/>
          </a:p>
        </p:txBody>
      </p:sp>
    </p:spTree>
    <p:extLst>
      <p:ext uri="{BB962C8B-B14F-4D97-AF65-F5344CB8AC3E}">
        <p14:creationId xmlns:p14="http://schemas.microsoft.com/office/powerpoint/2010/main" val="305207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3C63576-B7B0-5B41-B160-8BE7346B2BDE}" type="datetimeFigureOut">
              <a:rPr lang="tr-GB" smtClean="0"/>
              <a:t>19.12.2020</a:t>
            </a:fld>
            <a:endParaRPr lang="tr-GB"/>
          </a:p>
        </p:txBody>
      </p:sp>
      <p:sp>
        <p:nvSpPr>
          <p:cNvPr id="5" name="Footer Placeholder 4"/>
          <p:cNvSpPr>
            <a:spLocks noGrp="1"/>
          </p:cNvSpPr>
          <p:nvPr>
            <p:ph type="ftr" sz="quarter" idx="11"/>
          </p:nvPr>
        </p:nvSpPr>
        <p:spPr/>
        <p:txBody>
          <a:bodyPr/>
          <a:lstStyle/>
          <a:p>
            <a:endParaRPr lang="tr-GB"/>
          </a:p>
        </p:txBody>
      </p:sp>
      <p:sp>
        <p:nvSpPr>
          <p:cNvPr id="6" name="Slide Number Placeholder 5"/>
          <p:cNvSpPr>
            <a:spLocks noGrp="1"/>
          </p:cNvSpPr>
          <p:nvPr>
            <p:ph type="sldNum" sz="quarter" idx="12"/>
          </p:nvPr>
        </p:nvSpPr>
        <p:spPr/>
        <p:txBody>
          <a:bodyPr/>
          <a:lstStyle/>
          <a:p>
            <a:fld id="{28A3A766-5E99-7143-A937-BA3B67815C0A}" type="slidenum">
              <a:rPr lang="tr-GB" smtClean="0"/>
              <a:t>‹#›</a:t>
            </a:fld>
            <a:endParaRPr lang="tr-GB"/>
          </a:p>
        </p:txBody>
      </p:sp>
    </p:spTree>
    <p:extLst>
      <p:ext uri="{BB962C8B-B14F-4D97-AF65-F5344CB8AC3E}">
        <p14:creationId xmlns:p14="http://schemas.microsoft.com/office/powerpoint/2010/main" val="54646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3C63576-B7B0-5B41-B160-8BE7346B2BDE}" type="datetimeFigureOut">
              <a:rPr lang="tr-GB" smtClean="0"/>
              <a:t>19.12.2020</a:t>
            </a:fld>
            <a:endParaRPr lang="tr-GB"/>
          </a:p>
        </p:txBody>
      </p:sp>
      <p:sp>
        <p:nvSpPr>
          <p:cNvPr id="6" name="Footer Placeholder 5"/>
          <p:cNvSpPr>
            <a:spLocks noGrp="1"/>
          </p:cNvSpPr>
          <p:nvPr>
            <p:ph type="ftr" sz="quarter" idx="11"/>
          </p:nvPr>
        </p:nvSpPr>
        <p:spPr/>
        <p:txBody>
          <a:bodyPr/>
          <a:lstStyle/>
          <a:p>
            <a:endParaRPr lang="tr-GB"/>
          </a:p>
        </p:txBody>
      </p:sp>
      <p:sp>
        <p:nvSpPr>
          <p:cNvPr id="7" name="Slide Number Placeholder 6"/>
          <p:cNvSpPr>
            <a:spLocks noGrp="1"/>
          </p:cNvSpPr>
          <p:nvPr>
            <p:ph type="sldNum" sz="quarter" idx="12"/>
          </p:nvPr>
        </p:nvSpPr>
        <p:spPr/>
        <p:txBody>
          <a:bodyPr/>
          <a:lstStyle/>
          <a:p>
            <a:fld id="{28A3A766-5E99-7143-A937-BA3B67815C0A}" type="slidenum">
              <a:rPr lang="tr-GB" smtClean="0"/>
              <a:t>‹#›</a:t>
            </a:fld>
            <a:endParaRPr lang="tr-GB"/>
          </a:p>
        </p:txBody>
      </p:sp>
    </p:spTree>
    <p:extLst>
      <p:ext uri="{BB962C8B-B14F-4D97-AF65-F5344CB8AC3E}">
        <p14:creationId xmlns:p14="http://schemas.microsoft.com/office/powerpoint/2010/main" val="403327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2329" y="2505075"/>
            <a:ext cx="4190702"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14913" y="2505075"/>
            <a:ext cx="4211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3C63576-B7B0-5B41-B160-8BE7346B2BDE}" type="datetimeFigureOut">
              <a:rPr lang="tr-GB" smtClean="0"/>
              <a:t>19.12.2020</a:t>
            </a:fld>
            <a:endParaRPr lang="tr-GB"/>
          </a:p>
        </p:txBody>
      </p:sp>
      <p:sp>
        <p:nvSpPr>
          <p:cNvPr id="8" name="Footer Placeholder 7"/>
          <p:cNvSpPr>
            <a:spLocks noGrp="1"/>
          </p:cNvSpPr>
          <p:nvPr>
            <p:ph type="ftr" sz="quarter" idx="11"/>
          </p:nvPr>
        </p:nvSpPr>
        <p:spPr/>
        <p:txBody>
          <a:bodyPr/>
          <a:lstStyle/>
          <a:p>
            <a:endParaRPr lang="tr-GB"/>
          </a:p>
        </p:txBody>
      </p:sp>
      <p:sp>
        <p:nvSpPr>
          <p:cNvPr id="9" name="Slide Number Placeholder 8"/>
          <p:cNvSpPr>
            <a:spLocks noGrp="1"/>
          </p:cNvSpPr>
          <p:nvPr>
            <p:ph type="sldNum" sz="quarter" idx="12"/>
          </p:nvPr>
        </p:nvSpPr>
        <p:spPr/>
        <p:txBody>
          <a:bodyPr/>
          <a:lstStyle/>
          <a:p>
            <a:fld id="{28A3A766-5E99-7143-A937-BA3B67815C0A}" type="slidenum">
              <a:rPr lang="tr-GB" smtClean="0"/>
              <a:t>‹#›</a:t>
            </a:fld>
            <a:endParaRPr lang="tr-GB"/>
          </a:p>
        </p:txBody>
      </p:sp>
    </p:spTree>
    <p:extLst>
      <p:ext uri="{BB962C8B-B14F-4D97-AF65-F5344CB8AC3E}">
        <p14:creationId xmlns:p14="http://schemas.microsoft.com/office/powerpoint/2010/main" val="335560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3C63576-B7B0-5B41-B160-8BE7346B2BDE}" type="datetimeFigureOut">
              <a:rPr lang="tr-GB" smtClean="0"/>
              <a:t>19.12.2020</a:t>
            </a:fld>
            <a:endParaRPr lang="tr-GB"/>
          </a:p>
        </p:txBody>
      </p:sp>
      <p:sp>
        <p:nvSpPr>
          <p:cNvPr id="4" name="Footer Placeholder 3"/>
          <p:cNvSpPr>
            <a:spLocks noGrp="1"/>
          </p:cNvSpPr>
          <p:nvPr>
            <p:ph type="ftr" sz="quarter" idx="11"/>
          </p:nvPr>
        </p:nvSpPr>
        <p:spPr/>
        <p:txBody>
          <a:bodyPr/>
          <a:lstStyle/>
          <a:p>
            <a:endParaRPr lang="tr-GB"/>
          </a:p>
        </p:txBody>
      </p:sp>
      <p:sp>
        <p:nvSpPr>
          <p:cNvPr id="5" name="Slide Number Placeholder 4"/>
          <p:cNvSpPr>
            <a:spLocks noGrp="1"/>
          </p:cNvSpPr>
          <p:nvPr>
            <p:ph type="sldNum" sz="quarter" idx="12"/>
          </p:nvPr>
        </p:nvSpPr>
        <p:spPr/>
        <p:txBody>
          <a:bodyPr/>
          <a:lstStyle/>
          <a:p>
            <a:fld id="{28A3A766-5E99-7143-A937-BA3B67815C0A}" type="slidenum">
              <a:rPr lang="tr-GB" smtClean="0"/>
              <a:t>‹#›</a:t>
            </a:fld>
            <a:endParaRPr lang="tr-GB"/>
          </a:p>
        </p:txBody>
      </p:sp>
    </p:spTree>
    <p:extLst>
      <p:ext uri="{BB962C8B-B14F-4D97-AF65-F5344CB8AC3E}">
        <p14:creationId xmlns:p14="http://schemas.microsoft.com/office/powerpoint/2010/main" val="399641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63576-B7B0-5B41-B160-8BE7346B2BDE}" type="datetimeFigureOut">
              <a:rPr lang="tr-GB" smtClean="0"/>
              <a:t>19.12.2020</a:t>
            </a:fld>
            <a:endParaRPr lang="tr-GB"/>
          </a:p>
        </p:txBody>
      </p:sp>
      <p:sp>
        <p:nvSpPr>
          <p:cNvPr id="3" name="Footer Placeholder 2"/>
          <p:cNvSpPr>
            <a:spLocks noGrp="1"/>
          </p:cNvSpPr>
          <p:nvPr>
            <p:ph type="ftr" sz="quarter" idx="11"/>
          </p:nvPr>
        </p:nvSpPr>
        <p:spPr/>
        <p:txBody>
          <a:bodyPr/>
          <a:lstStyle/>
          <a:p>
            <a:endParaRPr lang="tr-GB"/>
          </a:p>
        </p:txBody>
      </p:sp>
      <p:sp>
        <p:nvSpPr>
          <p:cNvPr id="4" name="Slide Number Placeholder 3"/>
          <p:cNvSpPr>
            <a:spLocks noGrp="1"/>
          </p:cNvSpPr>
          <p:nvPr>
            <p:ph type="sldNum" sz="quarter" idx="12"/>
          </p:nvPr>
        </p:nvSpPr>
        <p:spPr/>
        <p:txBody>
          <a:bodyPr/>
          <a:lstStyle/>
          <a:p>
            <a:fld id="{28A3A766-5E99-7143-A937-BA3B67815C0A}" type="slidenum">
              <a:rPr lang="tr-GB" smtClean="0"/>
              <a:t>‹#›</a:t>
            </a:fld>
            <a:endParaRPr lang="tr-GB"/>
          </a:p>
        </p:txBody>
      </p:sp>
    </p:spTree>
    <p:extLst>
      <p:ext uri="{BB962C8B-B14F-4D97-AF65-F5344CB8AC3E}">
        <p14:creationId xmlns:p14="http://schemas.microsoft.com/office/powerpoint/2010/main" val="193633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3C63576-B7B0-5B41-B160-8BE7346B2BDE}" type="datetimeFigureOut">
              <a:rPr lang="tr-GB" smtClean="0"/>
              <a:t>19.12.2020</a:t>
            </a:fld>
            <a:endParaRPr lang="tr-GB"/>
          </a:p>
        </p:txBody>
      </p:sp>
      <p:sp>
        <p:nvSpPr>
          <p:cNvPr id="6" name="Footer Placeholder 5"/>
          <p:cNvSpPr>
            <a:spLocks noGrp="1"/>
          </p:cNvSpPr>
          <p:nvPr>
            <p:ph type="ftr" sz="quarter" idx="11"/>
          </p:nvPr>
        </p:nvSpPr>
        <p:spPr/>
        <p:txBody>
          <a:bodyPr/>
          <a:lstStyle/>
          <a:p>
            <a:endParaRPr lang="tr-GB"/>
          </a:p>
        </p:txBody>
      </p:sp>
      <p:sp>
        <p:nvSpPr>
          <p:cNvPr id="7" name="Slide Number Placeholder 6"/>
          <p:cNvSpPr>
            <a:spLocks noGrp="1"/>
          </p:cNvSpPr>
          <p:nvPr>
            <p:ph type="sldNum" sz="quarter" idx="12"/>
          </p:nvPr>
        </p:nvSpPr>
        <p:spPr/>
        <p:txBody>
          <a:bodyPr/>
          <a:lstStyle/>
          <a:p>
            <a:fld id="{28A3A766-5E99-7143-A937-BA3B67815C0A}" type="slidenum">
              <a:rPr lang="tr-GB" smtClean="0"/>
              <a:t>‹#›</a:t>
            </a:fld>
            <a:endParaRPr lang="tr-GB"/>
          </a:p>
        </p:txBody>
      </p:sp>
    </p:spTree>
    <p:extLst>
      <p:ext uri="{BB962C8B-B14F-4D97-AF65-F5344CB8AC3E}">
        <p14:creationId xmlns:p14="http://schemas.microsoft.com/office/powerpoint/2010/main" val="69049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3C63576-B7B0-5B41-B160-8BE7346B2BDE}" type="datetimeFigureOut">
              <a:rPr lang="tr-GB" smtClean="0"/>
              <a:t>19.12.2020</a:t>
            </a:fld>
            <a:endParaRPr lang="tr-GB"/>
          </a:p>
        </p:txBody>
      </p:sp>
      <p:sp>
        <p:nvSpPr>
          <p:cNvPr id="6" name="Footer Placeholder 5"/>
          <p:cNvSpPr>
            <a:spLocks noGrp="1"/>
          </p:cNvSpPr>
          <p:nvPr>
            <p:ph type="ftr" sz="quarter" idx="11"/>
          </p:nvPr>
        </p:nvSpPr>
        <p:spPr/>
        <p:txBody>
          <a:bodyPr/>
          <a:lstStyle/>
          <a:p>
            <a:endParaRPr lang="tr-GB"/>
          </a:p>
        </p:txBody>
      </p:sp>
      <p:sp>
        <p:nvSpPr>
          <p:cNvPr id="7" name="Slide Number Placeholder 6"/>
          <p:cNvSpPr>
            <a:spLocks noGrp="1"/>
          </p:cNvSpPr>
          <p:nvPr>
            <p:ph type="sldNum" sz="quarter" idx="12"/>
          </p:nvPr>
        </p:nvSpPr>
        <p:spPr/>
        <p:txBody>
          <a:bodyPr/>
          <a:lstStyle/>
          <a:p>
            <a:fld id="{28A3A766-5E99-7143-A937-BA3B67815C0A}" type="slidenum">
              <a:rPr lang="tr-GB" smtClean="0"/>
              <a:t>‹#›</a:t>
            </a:fld>
            <a:endParaRPr lang="tr-GB"/>
          </a:p>
        </p:txBody>
      </p:sp>
    </p:spTree>
    <p:extLst>
      <p:ext uri="{BB962C8B-B14F-4D97-AF65-F5344CB8AC3E}">
        <p14:creationId xmlns:p14="http://schemas.microsoft.com/office/powerpoint/2010/main" val="373044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63576-B7B0-5B41-B160-8BE7346B2BDE}" type="datetimeFigureOut">
              <a:rPr lang="tr-GB" smtClean="0"/>
              <a:t>19.12.2020</a:t>
            </a:fld>
            <a:endParaRPr lang="tr-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3A766-5E99-7143-A937-BA3B67815C0A}" type="slidenum">
              <a:rPr lang="tr-GB" smtClean="0"/>
              <a:t>‹#›</a:t>
            </a:fld>
            <a:endParaRPr lang="tr-GB"/>
          </a:p>
        </p:txBody>
      </p:sp>
    </p:spTree>
    <p:extLst>
      <p:ext uri="{BB962C8B-B14F-4D97-AF65-F5344CB8AC3E}">
        <p14:creationId xmlns:p14="http://schemas.microsoft.com/office/powerpoint/2010/main" val="2942272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riZsm5me4L0" TargetMode="External"/><Relationship Id="rId2" Type="http://schemas.openxmlformats.org/officeDocument/2006/relationships/hyperlink" Target="https://www.youtube.com/watch?v=oc4QS2USKm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iZsm5me4L0" TargetMode="External"/><Relationship Id="rId2" Type="http://schemas.openxmlformats.org/officeDocument/2006/relationships/hyperlink" Target="https://www.youtube.com/watch?v=JnUQQyd1CKY"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m_V_rpx3f2c" TargetMode="External"/><Relationship Id="rId2" Type="http://schemas.openxmlformats.org/officeDocument/2006/relationships/hyperlink" Target="https://www.youtube.com/watch?v=rZnoa2FWo8g" TargetMode="Externa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XfYbdfMuSI" TargetMode="External"/><Relationship Id="rId2" Type="http://schemas.openxmlformats.org/officeDocument/2006/relationships/hyperlink" Target="https://www.youtube.com/watch?v=SHhZ4wK49Og" TargetMode="Externa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www.youtube.com/watch?v=fJpgVIoeah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Aaeltq_o5M" TargetMode="External"/><Relationship Id="rId2" Type="http://schemas.openxmlformats.org/officeDocument/2006/relationships/hyperlink" Target="https://www.youtube.com/watch?v=WNe4ijibUt8"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rw8ABOpLev0&amp;t=15s" TargetMode="External"/><Relationship Id="rId2" Type="http://schemas.openxmlformats.org/officeDocument/2006/relationships/hyperlink" Target="https://www.youtube.com/watch?v=GXVIhfBJHfI" TargetMode="Externa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80z3tq_l7H0" TargetMode="External"/><Relationship Id="rId2" Type="http://schemas.openxmlformats.org/officeDocument/2006/relationships/hyperlink" Target="https://www.youtube.com/watch?v=-cGQBFKoi6Q"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lVI8IFav5w" TargetMode="External"/><Relationship Id="rId2" Type="http://schemas.openxmlformats.org/officeDocument/2006/relationships/hyperlink" Target="https://www.youtube.com/watch?v=Uw9c4K--UZY" TargetMode="Externa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iZsm5me4L0" TargetMode="External"/><Relationship Id="rId2" Type="http://schemas.openxmlformats.org/officeDocument/2006/relationships/hyperlink" Target="https://www.youtube.com/watch?v=PE7h550BOdk"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youtube.com/watch?v=KEgHcLFDDVE" TargetMode="External"/><Relationship Id="rId7" Type="http://schemas.openxmlformats.org/officeDocument/2006/relationships/image" Target="../media/image9.png"/><Relationship Id="rId2" Type="http://schemas.openxmlformats.org/officeDocument/2006/relationships/hyperlink" Target="https://www.youtube.com/watch?v=-_f_Y5ZPJ04" TargetMode="Externa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hyperlink" Target="https://www.youtube.com/watch?v=2hWkIiAdZDI" TargetMode="External"/><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514A82B-E998-0946-8501-C0952D1C0C4A}"/>
              </a:ext>
            </a:extLst>
          </p:cNvPr>
          <p:cNvSpPr/>
          <p:nvPr/>
        </p:nvSpPr>
        <p:spPr>
          <a:xfrm>
            <a:off x="171450" y="157163"/>
            <a:ext cx="9586913" cy="6529387"/>
          </a:xfrm>
          <a:prstGeom prst="rect">
            <a:avLst/>
          </a:prstGeom>
          <a:noFill/>
          <a:ln w="57150" cmpd="tri">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5" name="Dikdörtgen 4">
            <a:extLst>
              <a:ext uri="{FF2B5EF4-FFF2-40B4-BE49-F238E27FC236}">
                <a16:creationId xmlns:a16="http://schemas.microsoft.com/office/drawing/2014/main" id="{53446548-0C26-A542-927F-87A1668424FA}"/>
              </a:ext>
            </a:extLst>
          </p:cNvPr>
          <p:cNvSpPr/>
          <p:nvPr/>
        </p:nvSpPr>
        <p:spPr>
          <a:xfrm>
            <a:off x="271463" y="328614"/>
            <a:ext cx="9358312" cy="6215062"/>
          </a:xfrm>
          <a:prstGeom prst="rect">
            <a:avLst/>
          </a:prstGeom>
          <a:noFill/>
          <a:ln w="57150" cmpd="thinThick">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6" name="Metin kutusu 5">
            <a:extLst>
              <a:ext uri="{FF2B5EF4-FFF2-40B4-BE49-F238E27FC236}">
                <a16:creationId xmlns:a16="http://schemas.microsoft.com/office/drawing/2014/main" id="{C13749C4-D155-4E4F-8143-C18A97A9BD9B}"/>
              </a:ext>
            </a:extLst>
          </p:cNvPr>
          <p:cNvSpPr txBox="1"/>
          <p:nvPr/>
        </p:nvSpPr>
        <p:spPr>
          <a:xfrm>
            <a:off x="2262584" y="528639"/>
            <a:ext cx="5404644" cy="400110"/>
          </a:xfrm>
          <a:prstGeom prst="rect">
            <a:avLst/>
          </a:prstGeom>
          <a:noFill/>
          <a:ln>
            <a:noFill/>
          </a:ln>
        </p:spPr>
        <p:txBody>
          <a:bodyPr wrap="square" rtlCol="0">
            <a:spAutoFit/>
          </a:bodyPr>
          <a:lstStyle/>
          <a:p>
            <a:pPr algn="ctr"/>
            <a:r>
              <a:rPr lang="tr-GB" sz="2000" dirty="0">
                <a:solidFill>
                  <a:srgbClr val="C00000"/>
                </a:solidFill>
                <a:latin typeface="Benny Blanco" pitchFamily="2" charset="0"/>
                <a:cs typeface="Agent Orange" pitchFamily="2" charset="0"/>
              </a:rPr>
              <a:t>21 ARALIK UZAKTAN EĞİTİM PLANI</a:t>
            </a:r>
          </a:p>
        </p:txBody>
      </p:sp>
      <p:sp>
        <p:nvSpPr>
          <p:cNvPr id="7" name="Dikdörtgen 6">
            <a:extLst>
              <a:ext uri="{FF2B5EF4-FFF2-40B4-BE49-F238E27FC236}">
                <a16:creationId xmlns:a16="http://schemas.microsoft.com/office/drawing/2014/main" id="{77CB61B1-D84A-EC44-B8C0-FE774B7F10C6}"/>
              </a:ext>
            </a:extLst>
          </p:cNvPr>
          <p:cNvSpPr/>
          <p:nvPr/>
        </p:nvSpPr>
        <p:spPr>
          <a:xfrm>
            <a:off x="214313" y="142638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8" name="Dikdörtgen 7">
            <a:extLst>
              <a:ext uri="{FF2B5EF4-FFF2-40B4-BE49-F238E27FC236}">
                <a16:creationId xmlns:a16="http://schemas.microsoft.com/office/drawing/2014/main" id="{FAFF8E0B-8D70-EE4B-BF6E-46D2BF48AFAC}"/>
              </a:ext>
            </a:extLst>
          </p:cNvPr>
          <p:cNvSpPr/>
          <p:nvPr/>
        </p:nvSpPr>
        <p:spPr>
          <a:xfrm>
            <a:off x="9569413" y="586383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9" name="Dikdörtgen 8">
            <a:extLst>
              <a:ext uri="{FF2B5EF4-FFF2-40B4-BE49-F238E27FC236}">
                <a16:creationId xmlns:a16="http://schemas.microsoft.com/office/drawing/2014/main" id="{023E23FF-861F-2847-BAD6-D92FBCBF64EB}"/>
              </a:ext>
            </a:extLst>
          </p:cNvPr>
          <p:cNvSpPr/>
          <p:nvPr/>
        </p:nvSpPr>
        <p:spPr>
          <a:xfrm>
            <a:off x="75730" y="264677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Dikdörtgen 9">
            <a:extLst>
              <a:ext uri="{FF2B5EF4-FFF2-40B4-BE49-F238E27FC236}">
                <a16:creationId xmlns:a16="http://schemas.microsoft.com/office/drawing/2014/main" id="{86FDA70A-03D9-A54B-9502-CAD30BBC9C30}"/>
              </a:ext>
            </a:extLst>
          </p:cNvPr>
          <p:cNvSpPr/>
          <p:nvPr/>
        </p:nvSpPr>
        <p:spPr>
          <a:xfrm>
            <a:off x="230262" y="57412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1" name="Dikdörtgen 10">
            <a:extLst>
              <a:ext uri="{FF2B5EF4-FFF2-40B4-BE49-F238E27FC236}">
                <a16:creationId xmlns:a16="http://schemas.microsoft.com/office/drawing/2014/main" id="{70D6C8C7-1FC7-F149-B26D-8E49F78F5ED5}"/>
              </a:ext>
            </a:extLst>
          </p:cNvPr>
          <p:cNvSpPr/>
          <p:nvPr/>
        </p:nvSpPr>
        <p:spPr>
          <a:xfrm>
            <a:off x="109538" y="372668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2" name="Dikdörtgen 11">
            <a:extLst>
              <a:ext uri="{FF2B5EF4-FFF2-40B4-BE49-F238E27FC236}">
                <a16:creationId xmlns:a16="http://schemas.microsoft.com/office/drawing/2014/main" id="{2EED4C89-34D6-8947-BCC3-7C5B9A0D905D}"/>
              </a:ext>
            </a:extLst>
          </p:cNvPr>
          <p:cNvSpPr/>
          <p:nvPr/>
        </p:nvSpPr>
        <p:spPr>
          <a:xfrm>
            <a:off x="100733" y="367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3" name="Dikdörtgen 12">
            <a:extLst>
              <a:ext uri="{FF2B5EF4-FFF2-40B4-BE49-F238E27FC236}">
                <a16:creationId xmlns:a16="http://schemas.microsoft.com/office/drawing/2014/main" id="{A8F49BB1-B95B-C344-BB47-9C32BF1A1A2B}"/>
              </a:ext>
            </a:extLst>
          </p:cNvPr>
          <p:cNvSpPr/>
          <p:nvPr/>
        </p:nvSpPr>
        <p:spPr>
          <a:xfrm>
            <a:off x="9698001" y="88941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4" name="Dikdörtgen 13">
            <a:extLst>
              <a:ext uri="{FF2B5EF4-FFF2-40B4-BE49-F238E27FC236}">
                <a16:creationId xmlns:a16="http://schemas.microsoft.com/office/drawing/2014/main" id="{1E8E9F43-9B06-D149-9D40-B83338E7F460}"/>
              </a:ext>
            </a:extLst>
          </p:cNvPr>
          <p:cNvSpPr/>
          <p:nvPr/>
        </p:nvSpPr>
        <p:spPr>
          <a:xfrm>
            <a:off x="9562989" y="157403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5" name="Dikdörtgen 14">
            <a:extLst>
              <a:ext uri="{FF2B5EF4-FFF2-40B4-BE49-F238E27FC236}">
                <a16:creationId xmlns:a16="http://schemas.microsoft.com/office/drawing/2014/main" id="{9CD3067B-291C-4C40-B9B1-D9DB3FDAC63D}"/>
              </a:ext>
            </a:extLst>
          </p:cNvPr>
          <p:cNvSpPr/>
          <p:nvPr/>
        </p:nvSpPr>
        <p:spPr>
          <a:xfrm>
            <a:off x="9715501" y="301229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6" name="Dikdörtgen 15">
            <a:extLst>
              <a:ext uri="{FF2B5EF4-FFF2-40B4-BE49-F238E27FC236}">
                <a16:creationId xmlns:a16="http://schemas.microsoft.com/office/drawing/2014/main" id="{309428F8-F167-CA4F-8E1D-DC2E3F34E7FC}"/>
              </a:ext>
            </a:extLst>
          </p:cNvPr>
          <p:cNvSpPr/>
          <p:nvPr/>
        </p:nvSpPr>
        <p:spPr>
          <a:xfrm>
            <a:off x="9550252" y="372667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7" name="Dikdörtgen 16">
            <a:extLst>
              <a:ext uri="{FF2B5EF4-FFF2-40B4-BE49-F238E27FC236}">
                <a16:creationId xmlns:a16="http://schemas.microsoft.com/office/drawing/2014/main" id="{427598A6-9692-4346-B686-5E9F38C2354C}"/>
              </a:ext>
            </a:extLst>
          </p:cNvPr>
          <p:cNvSpPr/>
          <p:nvPr/>
        </p:nvSpPr>
        <p:spPr>
          <a:xfrm>
            <a:off x="9704784" y="43315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8" name="Dikdörtgen 17">
            <a:extLst>
              <a:ext uri="{FF2B5EF4-FFF2-40B4-BE49-F238E27FC236}">
                <a16:creationId xmlns:a16="http://schemas.microsoft.com/office/drawing/2014/main" id="{E6165E37-4B76-9143-BFB6-767B76D87346}"/>
              </a:ext>
            </a:extLst>
          </p:cNvPr>
          <p:cNvSpPr/>
          <p:nvPr/>
        </p:nvSpPr>
        <p:spPr>
          <a:xfrm>
            <a:off x="9698001" y="541141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9" name="Dikdörtgen 18">
            <a:extLst>
              <a:ext uri="{FF2B5EF4-FFF2-40B4-BE49-F238E27FC236}">
                <a16:creationId xmlns:a16="http://schemas.microsoft.com/office/drawing/2014/main" id="{1673E9BA-55D4-3B40-A0FE-4CFEC2CE166B}"/>
              </a:ext>
            </a:extLst>
          </p:cNvPr>
          <p:cNvSpPr/>
          <p:nvPr/>
        </p:nvSpPr>
        <p:spPr>
          <a:xfrm rot="16200000">
            <a:off x="1177490" y="6421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0" name="Dikdörtgen 19">
            <a:extLst>
              <a:ext uri="{FF2B5EF4-FFF2-40B4-BE49-F238E27FC236}">
                <a16:creationId xmlns:a16="http://schemas.microsoft.com/office/drawing/2014/main" id="{ECF93B1D-308C-A947-A722-03834B39F84E}"/>
              </a:ext>
            </a:extLst>
          </p:cNvPr>
          <p:cNvSpPr/>
          <p:nvPr/>
        </p:nvSpPr>
        <p:spPr>
          <a:xfrm rot="16200000">
            <a:off x="2329215" y="657499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1" name="Dikdörtgen 20">
            <a:extLst>
              <a:ext uri="{FF2B5EF4-FFF2-40B4-BE49-F238E27FC236}">
                <a16:creationId xmlns:a16="http://schemas.microsoft.com/office/drawing/2014/main" id="{CAAA1574-DA6F-4147-A806-C6D6E49DCC53}"/>
              </a:ext>
            </a:extLst>
          </p:cNvPr>
          <p:cNvSpPr/>
          <p:nvPr/>
        </p:nvSpPr>
        <p:spPr>
          <a:xfrm rot="16200000">
            <a:off x="3539691" y="640675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2" name="Dikdörtgen 21">
            <a:extLst>
              <a:ext uri="{FF2B5EF4-FFF2-40B4-BE49-F238E27FC236}">
                <a16:creationId xmlns:a16="http://schemas.microsoft.com/office/drawing/2014/main" id="{F7F80C7C-6197-9C4B-AF53-A7C9C92E5558}"/>
              </a:ext>
            </a:extLst>
          </p:cNvPr>
          <p:cNvSpPr/>
          <p:nvPr/>
        </p:nvSpPr>
        <p:spPr>
          <a:xfrm rot="16200000">
            <a:off x="5416116"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3" name="Dikdörtgen 22">
            <a:extLst>
              <a:ext uri="{FF2B5EF4-FFF2-40B4-BE49-F238E27FC236}">
                <a16:creationId xmlns:a16="http://schemas.microsoft.com/office/drawing/2014/main" id="{95E7D042-E60F-034D-A998-BABC949E5E74}"/>
              </a:ext>
            </a:extLst>
          </p:cNvPr>
          <p:cNvSpPr/>
          <p:nvPr/>
        </p:nvSpPr>
        <p:spPr>
          <a:xfrm rot="16200000">
            <a:off x="6615867" y="642580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4" name="Dikdörtgen 23">
            <a:extLst>
              <a:ext uri="{FF2B5EF4-FFF2-40B4-BE49-F238E27FC236}">
                <a16:creationId xmlns:a16="http://schemas.microsoft.com/office/drawing/2014/main" id="{B3346088-FEB7-214B-A532-D4E2FF376D01}"/>
              </a:ext>
            </a:extLst>
          </p:cNvPr>
          <p:cNvSpPr/>
          <p:nvPr/>
        </p:nvSpPr>
        <p:spPr>
          <a:xfrm rot="16200000">
            <a:off x="7775524"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5" name="Dikdörtgen 24">
            <a:extLst>
              <a:ext uri="{FF2B5EF4-FFF2-40B4-BE49-F238E27FC236}">
                <a16:creationId xmlns:a16="http://schemas.microsoft.com/office/drawing/2014/main" id="{8032054F-96EB-1F47-AD85-C04FAE7715CB}"/>
              </a:ext>
            </a:extLst>
          </p:cNvPr>
          <p:cNvSpPr/>
          <p:nvPr/>
        </p:nvSpPr>
        <p:spPr>
          <a:xfrm rot="16200000">
            <a:off x="8978068" y="64272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6" name="Dikdörtgen 25">
            <a:extLst>
              <a:ext uri="{FF2B5EF4-FFF2-40B4-BE49-F238E27FC236}">
                <a16:creationId xmlns:a16="http://schemas.microsoft.com/office/drawing/2014/main" id="{F2D1896F-AB7C-7C44-9EAC-827894BAC73A}"/>
              </a:ext>
            </a:extLst>
          </p:cNvPr>
          <p:cNvSpPr/>
          <p:nvPr/>
        </p:nvSpPr>
        <p:spPr>
          <a:xfrm rot="16200000">
            <a:off x="1002074" y="123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7" name="Dikdörtgen 26">
            <a:extLst>
              <a:ext uri="{FF2B5EF4-FFF2-40B4-BE49-F238E27FC236}">
                <a16:creationId xmlns:a16="http://schemas.microsoft.com/office/drawing/2014/main" id="{BEDB17B8-9308-8B45-8574-67F330B39B79}"/>
              </a:ext>
            </a:extLst>
          </p:cNvPr>
          <p:cNvSpPr/>
          <p:nvPr/>
        </p:nvSpPr>
        <p:spPr>
          <a:xfrm rot="16200000">
            <a:off x="5524058"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8" name="Dikdörtgen 27">
            <a:extLst>
              <a:ext uri="{FF2B5EF4-FFF2-40B4-BE49-F238E27FC236}">
                <a16:creationId xmlns:a16="http://schemas.microsoft.com/office/drawing/2014/main" id="{183B98F7-A09A-B143-8211-6288EBD8D268}"/>
              </a:ext>
            </a:extLst>
          </p:cNvPr>
          <p:cNvSpPr/>
          <p:nvPr/>
        </p:nvSpPr>
        <p:spPr>
          <a:xfrm rot="16200000">
            <a:off x="3417062" y="2059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9" name="Dikdörtgen 28">
            <a:extLst>
              <a:ext uri="{FF2B5EF4-FFF2-40B4-BE49-F238E27FC236}">
                <a16:creationId xmlns:a16="http://schemas.microsoft.com/office/drawing/2014/main" id="{A5CC6B13-53B2-904E-8169-AD653D21CFF0}"/>
              </a:ext>
            </a:extLst>
          </p:cNvPr>
          <p:cNvSpPr/>
          <p:nvPr/>
        </p:nvSpPr>
        <p:spPr>
          <a:xfrm rot="16200000">
            <a:off x="6615868" y="21866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0" name="Dikdörtgen 29">
            <a:extLst>
              <a:ext uri="{FF2B5EF4-FFF2-40B4-BE49-F238E27FC236}">
                <a16:creationId xmlns:a16="http://schemas.microsoft.com/office/drawing/2014/main" id="{93687CB4-839C-1C40-8FA1-7CA04A01A27A}"/>
              </a:ext>
            </a:extLst>
          </p:cNvPr>
          <p:cNvSpPr/>
          <p:nvPr/>
        </p:nvSpPr>
        <p:spPr>
          <a:xfrm rot="16200000">
            <a:off x="8416490" y="34535"/>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1" name="Dikdörtgen 30">
            <a:extLst>
              <a:ext uri="{FF2B5EF4-FFF2-40B4-BE49-F238E27FC236}">
                <a16:creationId xmlns:a16="http://schemas.microsoft.com/office/drawing/2014/main" id="{8428D57C-D4EC-7B4F-824D-8AC56E5BD6DA}"/>
              </a:ext>
            </a:extLst>
          </p:cNvPr>
          <p:cNvSpPr/>
          <p:nvPr/>
        </p:nvSpPr>
        <p:spPr>
          <a:xfrm rot="16200000">
            <a:off x="9444725" y="4400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2" name="Dikdörtgen 31">
            <a:extLst>
              <a:ext uri="{FF2B5EF4-FFF2-40B4-BE49-F238E27FC236}">
                <a16:creationId xmlns:a16="http://schemas.microsoft.com/office/drawing/2014/main" id="{6E91317F-00BB-6842-B2B1-096488D5B782}"/>
              </a:ext>
            </a:extLst>
          </p:cNvPr>
          <p:cNvSpPr/>
          <p:nvPr/>
        </p:nvSpPr>
        <p:spPr>
          <a:xfrm rot="16200000">
            <a:off x="2915803" y="29773"/>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3" name="Dikdörtgen 32">
            <a:extLst>
              <a:ext uri="{FF2B5EF4-FFF2-40B4-BE49-F238E27FC236}">
                <a16:creationId xmlns:a16="http://schemas.microsoft.com/office/drawing/2014/main" id="{5A8FC18C-3231-C748-B511-7F814A41B26B}"/>
              </a:ext>
            </a:extLst>
          </p:cNvPr>
          <p:cNvSpPr/>
          <p:nvPr/>
        </p:nvSpPr>
        <p:spPr>
          <a:xfrm rot="16200000">
            <a:off x="1350115"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4" name="Dikdörtgen 33">
            <a:extLst>
              <a:ext uri="{FF2B5EF4-FFF2-40B4-BE49-F238E27FC236}">
                <a16:creationId xmlns:a16="http://schemas.microsoft.com/office/drawing/2014/main" id="{7C269BF2-3C96-B14D-8F31-9A064988DB9F}"/>
              </a:ext>
            </a:extLst>
          </p:cNvPr>
          <p:cNvSpPr/>
          <p:nvPr/>
        </p:nvSpPr>
        <p:spPr>
          <a:xfrm rot="16200000">
            <a:off x="7890424" y="187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5" name="Dikdörtgen 34">
            <a:extLst>
              <a:ext uri="{FF2B5EF4-FFF2-40B4-BE49-F238E27FC236}">
                <a16:creationId xmlns:a16="http://schemas.microsoft.com/office/drawing/2014/main" id="{01BC4920-252F-0941-A22C-40EDACCD0D5A}"/>
              </a:ext>
            </a:extLst>
          </p:cNvPr>
          <p:cNvSpPr/>
          <p:nvPr/>
        </p:nvSpPr>
        <p:spPr>
          <a:xfrm>
            <a:off x="230262" y="44886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6" name="Dikdörtgen 35">
            <a:extLst>
              <a:ext uri="{FF2B5EF4-FFF2-40B4-BE49-F238E27FC236}">
                <a16:creationId xmlns:a16="http://schemas.microsoft.com/office/drawing/2014/main" id="{C4A8BA7C-710C-BF41-B52D-2AE20F0D1990}"/>
              </a:ext>
            </a:extLst>
          </p:cNvPr>
          <p:cNvSpPr/>
          <p:nvPr/>
        </p:nvSpPr>
        <p:spPr>
          <a:xfrm>
            <a:off x="9707415" y="21878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7" name="Dikdörtgen 36">
            <a:extLst>
              <a:ext uri="{FF2B5EF4-FFF2-40B4-BE49-F238E27FC236}">
                <a16:creationId xmlns:a16="http://schemas.microsoft.com/office/drawing/2014/main" id="{7E787ECD-FB27-AC4A-BBAE-AA16DA341BF0}"/>
              </a:ext>
            </a:extLst>
          </p:cNvPr>
          <p:cNvSpPr/>
          <p:nvPr/>
        </p:nvSpPr>
        <p:spPr>
          <a:xfrm rot="16200000">
            <a:off x="4547342" y="65717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8" name="Dikdörtgen 37">
            <a:extLst>
              <a:ext uri="{FF2B5EF4-FFF2-40B4-BE49-F238E27FC236}">
                <a16:creationId xmlns:a16="http://schemas.microsoft.com/office/drawing/2014/main" id="{ABFA5892-FFC5-E041-9AC5-D4898BF7E1BB}"/>
              </a:ext>
            </a:extLst>
          </p:cNvPr>
          <p:cNvSpPr/>
          <p:nvPr/>
        </p:nvSpPr>
        <p:spPr>
          <a:xfrm rot="16200000">
            <a:off x="5072265" y="4084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9" name="Dikdörtgen 38">
            <a:extLst>
              <a:ext uri="{FF2B5EF4-FFF2-40B4-BE49-F238E27FC236}">
                <a16:creationId xmlns:a16="http://schemas.microsoft.com/office/drawing/2014/main" id="{C5AD6835-4978-024D-BB98-275833B3ABAA}"/>
              </a:ext>
            </a:extLst>
          </p:cNvPr>
          <p:cNvSpPr/>
          <p:nvPr/>
        </p:nvSpPr>
        <p:spPr>
          <a:xfrm rot="16200000">
            <a:off x="6151687" y="2656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0" name="Metin kutusu 39">
            <a:extLst>
              <a:ext uri="{FF2B5EF4-FFF2-40B4-BE49-F238E27FC236}">
                <a16:creationId xmlns:a16="http://schemas.microsoft.com/office/drawing/2014/main" id="{376ED625-3EA6-504F-AFA4-E4A9B8B330BC}"/>
              </a:ext>
            </a:extLst>
          </p:cNvPr>
          <p:cNvSpPr txBox="1"/>
          <p:nvPr/>
        </p:nvSpPr>
        <p:spPr>
          <a:xfrm>
            <a:off x="541443" y="1541738"/>
            <a:ext cx="3941525" cy="3046988"/>
          </a:xfrm>
          <a:prstGeom prst="rect">
            <a:avLst/>
          </a:prstGeom>
          <a:solidFill>
            <a:schemeClr val="bg2"/>
          </a:solidFill>
          <a:ln w="19050">
            <a:solidFill>
              <a:schemeClr val="tx1"/>
            </a:solidFill>
            <a:prstDash val="dash"/>
          </a:ln>
        </p:spPr>
        <p:txBody>
          <a:bodyPr wrap="square" rtlCol="0">
            <a:spAutoFit/>
          </a:bodyPr>
          <a:lstStyle/>
          <a:p>
            <a:r>
              <a:rPr lang="tr-TR" sz="1200" b="1" dirty="0">
                <a:latin typeface="Chalkboard" panose="03050602040202020205" pitchFamily="66" charset="0"/>
              </a:rPr>
              <a:t>**Çocuğunuzu sabah uyandığında yatağını düzeltmesi elini yüzünü yıkaması için rehberlik edin.</a:t>
            </a:r>
          </a:p>
          <a:p>
            <a:r>
              <a:rPr lang="tr-TR" sz="1200" b="1" dirty="0">
                <a:latin typeface="Chalkboard" panose="03050602040202020205" pitchFamily="66" charset="0"/>
              </a:rPr>
              <a:t>Sabah kahvaltısında size yardım etmesi için ufak sorumluluklar vererek cesaretlendirebilirsiniz. </a:t>
            </a:r>
          </a:p>
          <a:p>
            <a:endParaRPr lang="tr-TR" sz="1200" b="1" dirty="0">
              <a:latin typeface="Chalkboard" panose="03050602040202020205" pitchFamily="66" charset="0"/>
            </a:endParaRPr>
          </a:p>
          <a:p>
            <a:r>
              <a:rPr lang="tr-TR" sz="1200" b="1" dirty="0">
                <a:latin typeface="Chalkboard" panose="03050602040202020205" pitchFamily="66" charset="0"/>
              </a:rPr>
              <a:t>Bugün günlerden hangi gün, hangi mevsimdeyiz, bugün hava nasıl, hangi aydayız gibi sorular soralım. Camdan dışarıya bakarak hava ile ilgili gözlemleri yapalım.</a:t>
            </a:r>
          </a:p>
          <a:p>
            <a:r>
              <a:rPr lang="tr-TR" sz="1200" b="1" dirty="0">
                <a:latin typeface="Chalkboard" panose="03050602040202020205" pitchFamily="66" charset="0"/>
              </a:rPr>
              <a:t>Toplanma ve temizlik yapıldıktan sonra müzik eşliğinde ailece jimnastik veya spor hareketleri yapabilir, TRT EBA ANAOKULU izletebilirsiniz.</a:t>
            </a:r>
          </a:p>
          <a:p>
            <a:r>
              <a:rPr lang="tr-TR" sz="1200" b="1" dirty="0">
                <a:latin typeface="Chalkboard" panose="03050602040202020205" pitchFamily="66" charset="0"/>
              </a:rPr>
              <a:t>08:30 ve 19:30 saatlerinde</a:t>
            </a:r>
          </a:p>
          <a:p>
            <a:r>
              <a:rPr lang="tr-TR" sz="1200" b="1" dirty="0">
                <a:latin typeface="Chalkboard" panose="03050602040202020205" pitchFamily="66" charset="0"/>
                <a:hlinkClick r:id="rId2"/>
              </a:rPr>
              <a:t>https://www.youtube.com/watch?v=oc4QS2USKmk</a:t>
            </a:r>
            <a:endParaRPr lang="tr-TR" sz="1200" b="1" dirty="0">
              <a:latin typeface="Chalkboard" panose="03050602040202020205" pitchFamily="66" charset="0"/>
            </a:endParaRPr>
          </a:p>
          <a:p>
            <a:endParaRPr lang="tr-TR" sz="1200" b="1" dirty="0">
              <a:latin typeface="Chalkboard" panose="03050602040202020205" pitchFamily="66" charset="0"/>
            </a:endParaRPr>
          </a:p>
        </p:txBody>
      </p:sp>
      <p:sp>
        <p:nvSpPr>
          <p:cNvPr id="41" name="Metin kutusu 40">
            <a:extLst>
              <a:ext uri="{FF2B5EF4-FFF2-40B4-BE49-F238E27FC236}">
                <a16:creationId xmlns:a16="http://schemas.microsoft.com/office/drawing/2014/main" id="{FA16A494-6716-6A47-B340-1C9610500B66}"/>
              </a:ext>
            </a:extLst>
          </p:cNvPr>
          <p:cNvSpPr txBox="1"/>
          <p:nvPr/>
        </p:nvSpPr>
        <p:spPr>
          <a:xfrm>
            <a:off x="1193396" y="943098"/>
            <a:ext cx="2051044" cy="492443"/>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square" rtlCol="0">
            <a:spAutoFit/>
          </a:bodyPr>
          <a:lstStyle/>
          <a:p>
            <a:pPr algn="ctr"/>
            <a:r>
              <a:rPr lang="tr-GB" sz="1400" b="1" dirty="0">
                <a:latin typeface="Arial Rounded MT Bold" panose="020F0704030504030204" pitchFamily="34" charset="0"/>
                <a:cs typeface="Didot" panose="02000503000000020003" pitchFamily="2" charset="-79"/>
              </a:rPr>
              <a:t>1</a:t>
            </a:r>
            <a:r>
              <a:rPr lang="tr-GB" sz="1200" b="1" dirty="0">
                <a:latin typeface="Arial Rounded MT Bold" panose="020F0704030504030204" pitchFamily="34" charset="0"/>
                <a:cs typeface="Didot" panose="02000503000000020003" pitchFamily="2" charset="-79"/>
              </a:rPr>
              <a:t>.Etkinlik: </a:t>
            </a:r>
            <a:r>
              <a:rPr lang="tr-TR" sz="1200" b="1" dirty="0">
                <a:latin typeface="Arial Rounded MT Bold" panose="020F0704030504030204" pitchFamily="34" charset="0"/>
                <a:cs typeface="Didot" panose="02000503000000020003" pitchFamily="2" charset="-79"/>
              </a:rPr>
              <a:t>Güne başlama</a:t>
            </a:r>
          </a:p>
          <a:p>
            <a:pPr algn="ctr"/>
            <a:r>
              <a:rPr lang="tr-TR" sz="1200" b="1" dirty="0">
                <a:latin typeface="Arial Rounded MT Bold" panose="020F0704030504030204" pitchFamily="34" charset="0"/>
                <a:cs typeface="Didot" panose="02000503000000020003" pitchFamily="2" charset="-79"/>
              </a:rPr>
              <a:t>Süre: 20 DK</a:t>
            </a:r>
          </a:p>
        </p:txBody>
      </p:sp>
      <p:sp>
        <p:nvSpPr>
          <p:cNvPr id="42" name="Metin kutusu 41">
            <a:extLst>
              <a:ext uri="{FF2B5EF4-FFF2-40B4-BE49-F238E27FC236}">
                <a16:creationId xmlns:a16="http://schemas.microsoft.com/office/drawing/2014/main" id="{C8F4E3C4-DC2F-0240-AE68-6104C577E1C0}"/>
              </a:ext>
            </a:extLst>
          </p:cNvPr>
          <p:cNvSpPr txBox="1"/>
          <p:nvPr/>
        </p:nvSpPr>
        <p:spPr>
          <a:xfrm>
            <a:off x="4964906" y="1753195"/>
            <a:ext cx="3343692" cy="2646878"/>
          </a:xfrm>
          <a:prstGeom prst="rect">
            <a:avLst/>
          </a:prstGeom>
          <a:solidFill>
            <a:srgbClr val="FF7E79">
              <a:alpha val="42000"/>
            </a:srgbClr>
          </a:solidFill>
          <a:ln w="19050">
            <a:solidFill>
              <a:schemeClr val="tx1"/>
            </a:solidFill>
            <a:prstDash val="dash"/>
          </a:ln>
        </p:spPr>
        <p:txBody>
          <a:bodyPr wrap="square" rtlCol="0">
            <a:spAutoFit/>
          </a:bodyPr>
          <a:lstStyle/>
          <a:p>
            <a:r>
              <a:rPr lang="tr-TR" sz="1200" b="1" dirty="0">
                <a:latin typeface="Chalkboard" panose="03050602040202020205" pitchFamily="66" charset="0"/>
              </a:rPr>
              <a:t>**Çocuğunuza oyun zamanında oynamak istediği oyunu için onu yönlendirelim. İstediği oyun materyallerini seçmesine fırsat vererek oyunlarında ona rehberlik etmenin yanı sıra onunla birlikte oyun kurabilir ve oyun arkadaşı olabilirsiniz.</a:t>
            </a:r>
          </a:p>
          <a:p>
            <a:r>
              <a:rPr lang="tr-TR" sz="1200" b="1" dirty="0">
                <a:latin typeface="Chalkboard" panose="03050602040202020205" pitchFamily="66" charset="0"/>
              </a:rPr>
              <a:t>Oyun sırasında yaratıcı düşünme yeteneğinin gelişmesi için ilgisini çekebilecek sorular soralım ve onun da size soracağı sorulara cevap verelim.</a:t>
            </a:r>
          </a:p>
          <a:p>
            <a:r>
              <a:rPr lang="tr-TR" sz="1100" b="1" dirty="0">
                <a:latin typeface="Chalkboard" panose="03050602040202020205" pitchFamily="66" charset="0"/>
                <a:hlinkClick r:id="rId3"/>
              </a:rPr>
              <a:t>https://www.youtube.com/watch?v=riZsm5me4L0</a:t>
            </a:r>
            <a:endParaRPr lang="tr-TR" sz="1100" b="1" dirty="0">
              <a:latin typeface="Chalkboard" panose="03050602040202020205" pitchFamily="66" charset="0"/>
            </a:endParaRPr>
          </a:p>
          <a:p>
            <a:r>
              <a:rPr lang="tr-TR" sz="1200" b="1" dirty="0">
                <a:latin typeface="Chalkboard" panose="03050602040202020205" pitchFamily="66" charset="0"/>
              </a:rPr>
              <a:t>Oyun oynarken linkteki dinlendirici müziği açabilirsiniz</a:t>
            </a:r>
            <a:endParaRPr lang="tr-GB" sz="1200" dirty="0"/>
          </a:p>
        </p:txBody>
      </p:sp>
      <p:sp>
        <p:nvSpPr>
          <p:cNvPr id="43" name="Metin kutusu 42">
            <a:extLst>
              <a:ext uri="{FF2B5EF4-FFF2-40B4-BE49-F238E27FC236}">
                <a16:creationId xmlns:a16="http://schemas.microsoft.com/office/drawing/2014/main" id="{4FDBAED5-53F3-AE4F-A3BE-4E85142CA1D5}"/>
              </a:ext>
            </a:extLst>
          </p:cNvPr>
          <p:cNvSpPr txBox="1"/>
          <p:nvPr/>
        </p:nvSpPr>
        <p:spPr>
          <a:xfrm>
            <a:off x="5584420" y="1138054"/>
            <a:ext cx="2095766" cy="523220"/>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none" rtlCol="0">
            <a:spAutoFit/>
          </a:bodyPr>
          <a:lstStyle/>
          <a:p>
            <a:pPr algn="ctr"/>
            <a:r>
              <a:rPr lang="tr-TR" sz="1400" b="1" dirty="0">
                <a:latin typeface="Arial Rounded MT Bold" panose="020F0704030504030204" pitchFamily="34" charset="0"/>
              </a:rPr>
              <a:t>2.Etkinlik : </a:t>
            </a:r>
            <a:r>
              <a:rPr lang="tr-TR" sz="1200" b="1" dirty="0">
                <a:latin typeface="Arial Rounded MT Bold" panose="020F0704030504030204" pitchFamily="34" charset="0"/>
              </a:rPr>
              <a:t>Oyun zamanı</a:t>
            </a:r>
            <a:endParaRPr lang="tr-TR" sz="1400" b="1" dirty="0">
              <a:latin typeface="Arial Rounded MT Bold" panose="020F0704030504030204" pitchFamily="34" charset="0"/>
            </a:endParaRPr>
          </a:p>
          <a:p>
            <a:pPr algn="ctr"/>
            <a:r>
              <a:rPr lang="tr-GB" sz="1400" b="1" dirty="0">
                <a:latin typeface="Arial Rounded MT Bold" panose="020F0704030504030204" pitchFamily="34" charset="0"/>
              </a:rPr>
              <a:t>Süre: 20 DK </a:t>
            </a:r>
            <a:endParaRPr lang="tr-GB" sz="1200" b="1" dirty="0">
              <a:latin typeface="Arial Rounded MT Bold" panose="020F0704030504030204" pitchFamily="34" charset="0"/>
            </a:endParaRPr>
          </a:p>
        </p:txBody>
      </p:sp>
      <p:sp>
        <p:nvSpPr>
          <p:cNvPr id="44" name="Oval 43">
            <a:extLst>
              <a:ext uri="{FF2B5EF4-FFF2-40B4-BE49-F238E27FC236}">
                <a16:creationId xmlns:a16="http://schemas.microsoft.com/office/drawing/2014/main" id="{0308A579-CC36-B947-B9DC-305DB351C8D1}"/>
              </a:ext>
            </a:extLst>
          </p:cNvPr>
          <p:cNvSpPr/>
          <p:nvPr/>
        </p:nvSpPr>
        <p:spPr>
          <a:xfrm>
            <a:off x="8308597" y="728694"/>
            <a:ext cx="1160893" cy="1090599"/>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chemeClr val="accent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5" name="Metin kutusu 44">
            <a:extLst>
              <a:ext uri="{FF2B5EF4-FFF2-40B4-BE49-F238E27FC236}">
                <a16:creationId xmlns:a16="http://schemas.microsoft.com/office/drawing/2014/main" id="{FA383485-EB6D-214B-A4AB-757D2B2C8798}"/>
              </a:ext>
            </a:extLst>
          </p:cNvPr>
          <p:cNvSpPr txBox="1"/>
          <p:nvPr/>
        </p:nvSpPr>
        <p:spPr>
          <a:xfrm>
            <a:off x="8337171" y="978281"/>
            <a:ext cx="1160894" cy="646331"/>
          </a:xfrm>
          <a:prstGeom prst="rect">
            <a:avLst/>
          </a:prstGeom>
          <a:noFill/>
        </p:spPr>
        <p:txBody>
          <a:bodyPr wrap="none" rtlCol="0">
            <a:spAutoFit/>
          </a:bodyPr>
          <a:lstStyle/>
          <a:p>
            <a:pPr algn="ctr"/>
            <a:r>
              <a:rPr lang="tr-GB" sz="1200" b="1" dirty="0">
                <a:latin typeface="Agent Orange" pitchFamily="2" charset="0"/>
                <a:cs typeface="Agent Orange" pitchFamily="2" charset="0"/>
              </a:rPr>
              <a:t>GÜNE </a:t>
            </a:r>
          </a:p>
          <a:p>
            <a:pPr algn="ctr"/>
            <a:r>
              <a:rPr lang="tr-GB" sz="1200" b="1" dirty="0">
                <a:latin typeface="Agent Orange" pitchFamily="2" charset="0"/>
                <a:cs typeface="Agent Orange" pitchFamily="2" charset="0"/>
              </a:rPr>
              <a:t>BAŞLAMA</a:t>
            </a:r>
          </a:p>
          <a:p>
            <a:pPr algn="ctr"/>
            <a:r>
              <a:rPr lang="tr-GB" sz="1200" b="1" dirty="0">
                <a:latin typeface="Agent Orange" pitchFamily="2" charset="0"/>
                <a:cs typeface="Agent Orange" pitchFamily="2" charset="0"/>
              </a:rPr>
              <a:t>ZAMANI</a:t>
            </a:r>
          </a:p>
        </p:txBody>
      </p:sp>
      <p:sp>
        <p:nvSpPr>
          <p:cNvPr id="46" name="El İle İşlem 45">
            <a:extLst>
              <a:ext uri="{FF2B5EF4-FFF2-40B4-BE49-F238E27FC236}">
                <a16:creationId xmlns:a16="http://schemas.microsoft.com/office/drawing/2014/main" id="{AF3C3977-244B-E342-A264-CFAE6146475D}"/>
              </a:ext>
            </a:extLst>
          </p:cNvPr>
          <p:cNvSpPr/>
          <p:nvPr/>
        </p:nvSpPr>
        <p:spPr>
          <a:xfrm>
            <a:off x="6900862" y="4611314"/>
            <a:ext cx="1800225" cy="1654957"/>
          </a:xfrm>
          <a:prstGeom prst="flowChartManualOperation">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7" name="Metin kutusu 46">
            <a:extLst>
              <a:ext uri="{FF2B5EF4-FFF2-40B4-BE49-F238E27FC236}">
                <a16:creationId xmlns:a16="http://schemas.microsoft.com/office/drawing/2014/main" id="{9FFA7275-A90E-B74E-A62B-428DFA007D95}"/>
              </a:ext>
            </a:extLst>
          </p:cNvPr>
          <p:cNvSpPr txBox="1"/>
          <p:nvPr/>
        </p:nvSpPr>
        <p:spPr>
          <a:xfrm>
            <a:off x="7093889" y="4752293"/>
            <a:ext cx="1414170" cy="338554"/>
          </a:xfrm>
          <a:prstGeom prst="rect">
            <a:avLst/>
          </a:prstGeom>
          <a:noFill/>
        </p:spPr>
        <p:txBody>
          <a:bodyPr wrap="none" rtlCol="0">
            <a:spAutoFit/>
          </a:bodyPr>
          <a:lstStyle/>
          <a:p>
            <a:r>
              <a:rPr lang="tr-GB" sz="1600" b="1" dirty="0">
                <a:latin typeface="Agent Orange" pitchFamily="2" charset="0"/>
                <a:cs typeface="Agent Orange" pitchFamily="2" charset="0"/>
              </a:rPr>
              <a:t>BİR BİLGİ</a:t>
            </a:r>
          </a:p>
        </p:txBody>
      </p:sp>
      <p:sp>
        <p:nvSpPr>
          <p:cNvPr id="48" name="Oval 47">
            <a:extLst>
              <a:ext uri="{FF2B5EF4-FFF2-40B4-BE49-F238E27FC236}">
                <a16:creationId xmlns:a16="http://schemas.microsoft.com/office/drawing/2014/main" id="{600F3B0D-4B57-0B48-8FE9-EDF664C19090}"/>
              </a:ext>
            </a:extLst>
          </p:cNvPr>
          <p:cNvSpPr/>
          <p:nvPr/>
        </p:nvSpPr>
        <p:spPr>
          <a:xfrm>
            <a:off x="866545" y="5188319"/>
            <a:ext cx="1902336" cy="951196"/>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chemeClr val="accent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9" name="Metin kutusu 48">
            <a:extLst>
              <a:ext uri="{FF2B5EF4-FFF2-40B4-BE49-F238E27FC236}">
                <a16:creationId xmlns:a16="http://schemas.microsoft.com/office/drawing/2014/main" id="{7CD58380-7567-0945-94AD-C1826D6A5196}"/>
              </a:ext>
            </a:extLst>
          </p:cNvPr>
          <p:cNvSpPr txBox="1"/>
          <p:nvPr/>
        </p:nvSpPr>
        <p:spPr>
          <a:xfrm>
            <a:off x="3477424" y="5176466"/>
            <a:ext cx="2138452" cy="872034"/>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pPr algn="ctr">
              <a:lnSpc>
                <a:spcPct val="150000"/>
              </a:lnSpc>
            </a:pPr>
            <a:r>
              <a:rPr lang="tr-GB" sz="1200" b="1" spc="300" baseline="-25000" dirty="0">
                <a:latin typeface="Agent Orange" pitchFamily="2" charset="0"/>
                <a:cs typeface="Agent Orange" pitchFamily="2" charset="0"/>
              </a:rPr>
              <a:t>BUGÜNKÜ SORUMLULUĞUM</a:t>
            </a:r>
          </a:p>
          <a:p>
            <a:pPr algn="ctr"/>
            <a:r>
              <a:rPr lang="tr-GB" sz="2000" b="1" baseline="-25000" dirty="0">
                <a:latin typeface="Arial Rounded MT Bold" panose="020F0704030504030204" pitchFamily="34" charset="0"/>
                <a:cs typeface="Agent Orange" pitchFamily="2" charset="0"/>
              </a:rPr>
              <a:t>Ailemle birikte limonata yapıp içiyorum</a:t>
            </a:r>
          </a:p>
        </p:txBody>
      </p:sp>
      <p:sp>
        <p:nvSpPr>
          <p:cNvPr id="50" name="Metin kutusu 49">
            <a:extLst>
              <a:ext uri="{FF2B5EF4-FFF2-40B4-BE49-F238E27FC236}">
                <a16:creationId xmlns:a16="http://schemas.microsoft.com/office/drawing/2014/main" id="{512078BB-DFFA-F74C-B8FB-63FB6C870B6A}"/>
              </a:ext>
            </a:extLst>
          </p:cNvPr>
          <p:cNvSpPr txBox="1"/>
          <p:nvPr/>
        </p:nvSpPr>
        <p:spPr>
          <a:xfrm>
            <a:off x="701812" y="5341149"/>
            <a:ext cx="2231801" cy="738664"/>
          </a:xfrm>
          <a:prstGeom prst="rect">
            <a:avLst/>
          </a:prstGeom>
          <a:noFill/>
        </p:spPr>
        <p:txBody>
          <a:bodyPr wrap="square" rtlCol="0">
            <a:spAutoFit/>
          </a:bodyPr>
          <a:lstStyle/>
          <a:p>
            <a:pPr algn="ctr"/>
            <a:r>
              <a:rPr lang="tr-GB" sz="1400" b="1" dirty="0">
                <a:latin typeface="Arial Rounded MT Bold" panose="020F0704030504030204" pitchFamily="34" charset="0"/>
              </a:rPr>
              <a:t>Trt Eba Anaokulu</a:t>
            </a:r>
          </a:p>
          <a:p>
            <a:pPr algn="ctr"/>
            <a:r>
              <a:rPr lang="tr-GB" sz="1400" b="1" dirty="0">
                <a:latin typeface="Arial Rounded MT Bold" panose="020F0704030504030204" pitchFamily="34" charset="0"/>
              </a:rPr>
              <a:t>İzliyorum.</a:t>
            </a:r>
          </a:p>
          <a:p>
            <a:pPr algn="ctr"/>
            <a:r>
              <a:rPr lang="tr-GB" sz="1400" b="1" dirty="0">
                <a:latin typeface="Arial Rounded MT Bold" panose="020F0704030504030204" pitchFamily="34" charset="0"/>
              </a:rPr>
              <a:t>19:30</a:t>
            </a:r>
            <a:endParaRPr lang="tr-GB" b="1" dirty="0">
              <a:latin typeface="Arial Rounded MT Bold" panose="020F0704030504030204" pitchFamily="34" charset="0"/>
            </a:endParaRPr>
          </a:p>
        </p:txBody>
      </p:sp>
      <p:sp>
        <p:nvSpPr>
          <p:cNvPr id="51" name="Metin kutusu 50">
            <a:extLst>
              <a:ext uri="{FF2B5EF4-FFF2-40B4-BE49-F238E27FC236}">
                <a16:creationId xmlns:a16="http://schemas.microsoft.com/office/drawing/2014/main" id="{3987CB23-CC75-0A47-B1D5-EA5ECECA1A1D}"/>
              </a:ext>
            </a:extLst>
          </p:cNvPr>
          <p:cNvSpPr txBox="1"/>
          <p:nvPr/>
        </p:nvSpPr>
        <p:spPr>
          <a:xfrm rot="16200000">
            <a:off x="-232111" y="5473848"/>
            <a:ext cx="1338828" cy="253916"/>
          </a:xfrm>
          <a:prstGeom prst="rect">
            <a:avLst/>
          </a:prstGeom>
          <a:noFill/>
        </p:spPr>
        <p:txBody>
          <a:bodyPr wrap="none" rtlCol="0">
            <a:spAutoFit/>
          </a:bodyPr>
          <a:lstStyle/>
          <a:p>
            <a:r>
              <a:rPr lang="tr-GB" sz="1050" dirty="0">
                <a:latin typeface="PingFang TC Medium" panose="020B0400000000000000" pitchFamily="34" charset="-120"/>
                <a:ea typeface="PingFang TC Medium" panose="020B0400000000000000" pitchFamily="34" charset="-120"/>
                <a:cs typeface="Mongolian Baiti" panose="03000500000000000000" pitchFamily="66" charset="0"/>
              </a:rPr>
              <a:t>@</a:t>
            </a:r>
            <a:r>
              <a:rPr lang="tr-GB" sz="900" dirty="0">
                <a:latin typeface="PingFang TC Medium" panose="020B0400000000000000" pitchFamily="34" charset="-120"/>
                <a:ea typeface="PingFang TC Medium" panose="020B0400000000000000" pitchFamily="34" charset="-120"/>
                <a:cs typeface="Mongolian Baiti" panose="03000500000000000000" pitchFamily="66" charset="0"/>
              </a:rPr>
              <a:t>okuloncesi_bilgesi</a:t>
            </a:r>
            <a:endParaRPr lang="tr-GB" sz="1050" dirty="0">
              <a:latin typeface="PingFang TC Medium" panose="020B0400000000000000" pitchFamily="34" charset="-120"/>
              <a:ea typeface="PingFang TC Medium" panose="020B0400000000000000" pitchFamily="34" charset="-120"/>
              <a:cs typeface="Mongolian Baiti" panose="03000500000000000000" pitchFamily="66" charset="0"/>
            </a:endParaRPr>
          </a:p>
        </p:txBody>
      </p:sp>
      <p:sp>
        <p:nvSpPr>
          <p:cNvPr id="2" name="Metin kutusu 1">
            <a:extLst>
              <a:ext uri="{FF2B5EF4-FFF2-40B4-BE49-F238E27FC236}">
                <a16:creationId xmlns:a16="http://schemas.microsoft.com/office/drawing/2014/main" id="{D9911AFC-BE9B-B443-AC57-D1084454096C}"/>
              </a:ext>
            </a:extLst>
          </p:cNvPr>
          <p:cNvSpPr txBox="1"/>
          <p:nvPr/>
        </p:nvSpPr>
        <p:spPr>
          <a:xfrm>
            <a:off x="7114870" y="5036459"/>
            <a:ext cx="1414169" cy="954107"/>
          </a:xfrm>
          <a:prstGeom prst="rect">
            <a:avLst/>
          </a:prstGeom>
          <a:noFill/>
        </p:spPr>
        <p:txBody>
          <a:bodyPr wrap="square" rtlCol="0">
            <a:spAutoFit/>
          </a:bodyPr>
          <a:lstStyle/>
          <a:p>
            <a:pPr algn="ctr"/>
            <a:r>
              <a:rPr lang="tr-TR" sz="1400" dirty="0">
                <a:latin typeface="Arial Rounded MT Bold" panose="020F0704030504030204" pitchFamily="34" charset="0"/>
              </a:rPr>
              <a:t>K</a:t>
            </a:r>
            <a:r>
              <a:rPr lang="tr-GB" sz="1400" dirty="0">
                <a:latin typeface="Arial Rounded MT Bold" panose="020F0704030504030204" pitchFamily="34" charset="0"/>
              </a:rPr>
              <a:t>angurular geri </a:t>
            </a:r>
          </a:p>
          <a:p>
            <a:pPr algn="ctr"/>
            <a:r>
              <a:rPr lang="tr-GB" sz="1400" dirty="0">
                <a:latin typeface="Arial Rounded MT Bold" panose="020F0704030504030204" pitchFamily="34" charset="0"/>
              </a:rPr>
              <a:t>geri yürüyemezler</a:t>
            </a:r>
          </a:p>
        </p:txBody>
      </p:sp>
    </p:spTree>
    <p:extLst>
      <p:ext uri="{BB962C8B-B14F-4D97-AF65-F5344CB8AC3E}">
        <p14:creationId xmlns:p14="http://schemas.microsoft.com/office/powerpoint/2010/main" val="158743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0">
              <a:schemeClr val="accent1">
                <a:lumMod val="45000"/>
                <a:lumOff val="55000"/>
              </a:schemeClr>
            </a:gs>
            <a:gs pos="100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514A82B-E998-0946-8501-C0952D1C0C4A}"/>
              </a:ext>
            </a:extLst>
          </p:cNvPr>
          <p:cNvSpPr/>
          <p:nvPr/>
        </p:nvSpPr>
        <p:spPr>
          <a:xfrm>
            <a:off x="171450" y="157163"/>
            <a:ext cx="9586913" cy="6529387"/>
          </a:xfrm>
          <a:prstGeom prst="rect">
            <a:avLst/>
          </a:prstGeom>
          <a:noFill/>
          <a:ln w="57150" cmpd="tri">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5" name="Dikdörtgen 4">
            <a:extLst>
              <a:ext uri="{FF2B5EF4-FFF2-40B4-BE49-F238E27FC236}">
                <a16:creationId xmlns:a16="http://schemas.microsoft.com/office/drawing/2014/main" id="{53446548-0C26-A542-927F-87A1668424FA}"/>
              </a:ext>
            </a:extLst>
          </p:cNvPr>
          <p:cNvSpPr/>
          <p:nvPr/>
        </p:nvSpPr>
        <p:spPr>
          <a:xfrm>
            <a:off x="271463" y="328614"/>
            <a:ext cx="9358312" cy="6215062"/>
          </a:xfrm>
          <a:prstGeom prst="rect">
            <a:avLst/>
          </a:prstGeom>
          <a:noFill/>
          <a:ln w="57150" cmpd="thinThick">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6" name="Metin kutusu 5">
            <a:extLst>
              <a:ext uri="{FF2B5EF4-FFF2-40B4-BE49-F238E27FC236}">
                <a16:creationId xmlns:a16="http://schemas.microsoft.com/office/drawing/2014/main" id="{C13749C4-D155-4E4F-8143-C18A97A9BD9B}"/>
              </a:ext>
            </a:extLst>
          </p:cNvPr>
          <p:cNvSpPr txBox="1"/>
          <p:nvPr/>
        </p:nvSpPr>
        <p:spPr>
          <a:xfrm>
            <a:off x="2323455" y="471270"/>
            <a:ext cx="5404644" cy="400110"/>
          </a:xfrm>
          <a:prstGeom prst="rect">
            <a:avLst/>
          </a:prstGeom>
          <a:noFill/>
          <a:ln>
            <a:noFill/>
          </a:ln>
        </p:spPr>
        <p:txBody>
          <a:bodyPr wrap="square" rtlCol="0">
            <a:spAutoFit/>
          </a:bodyPr>
          <a:lstStyle/>
          <a:p>
            <a:pPr algn="ctr"/>
            <a:r>
              <a:rPr lang="tr-GB" sz="2000" dirty="0">
                <a:latin typeface="Benny Blanco" pitchFamily="2" charset="0"/>
                <a:cs typeface="Agent Orange" pitchFamily="2" charset="0"/>
              </a:rPr>
              <a:t>25 ARALIK UZAKTAN EĞİTİM PLAN</a:t>
            </a:r>
            <a:r>
              <a:rPr lang="tr-GB" sz="2000" dirty="0">
                <a:solidFill>
                  <a:srgbClr val="002060"/>
                </a:solidFill>
                <a:latin typeface="Benny Blanco" pitchFamily="2" charset="0"/>
                <a:cs typeface="Agent Orange" pitchFamily="2" charset="0"/>
              </a:rPr>
              <a:t>I</a:t>
            </a:r>
          </a:p>
        </p:txBody>
      </p:sp>
      <p:sp>
        <p:nvSpPr>
          <p:cNvPr id="7" name="Dikdörtgen 6">
            <a:extLst>
              <a:ext uri="{FF2B5EF4-FFF2-40B4-BE49-F238E27FC236}">
                <a16:creationId xmlns:a16="http://schemas.microsoft.com/office/drawing/2014/main" id="{77CB61B1-D84A-EC44-B8C0-FE774B7F10C6}"/>
              </a:ext>
            </a:extLst>
          </p:cNvPr>
          <p:cNvSpPr/>
          <p:nvPr/>
        </p:nvSpPr>
        <p:spPr>
          <a:xfrm>
            <a:off x="214313" y="142638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8" name="Dikdörtgen 7">
            <a:extLst>
              <a:ext uri="{FF2B5EF4-FFF2-40B4-BE49-F238E27FC236}">
                <a16:creationId xmlns:a16="http://schemas.microsoft.com/office/drawing/2014/main" id="{FAFF8E0B-8D70-EE4B-BF6E-46D2BF48AFAC}"/>
              </a:ext>
            </a:extLst>
          </p:cNvPr>
          <p:cNvSpPr/>
          <p:nvPr/>
        </p:nvSpPr>
        <p:spPr>
          <a:xfrm>
            <a:off x="9569413" y="586383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9" name="Dikdörtgen 8">
            <a:extLst>
              <a:ext uri="{FF2B5EF4-FFF2-40B4-BE49-F238E27FC236}">
                <a16:creationId xmlns:a16="http://schemas.microsoft.com/office/drawing/2014/main" id="{023E23FF-861F-2847-BAD6-D92FBCBF64EB}"/>
              </a:ext>
            </a:extLst>
          </p:cNvPr>
          <p:cNvSpPr/>
          <p:nvPr/>
        </p:nvSpPr>
        <p:spPr>
          <a:xfrm>
            <a:off x="75730" y="264677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Dikdörtgen 9">
            <a:extLst>
              <a:ext uri="{FF2B5EF4-FFF2-40B4-BE49-F238E27FC236}">
                <a16:creationId xmlns:a16="http://schemas.microsoft.com/office/drawing/2014/main" id="{86FDA70A-03D9-A54B-9502-CAD30BBC9C30}"/>
              </a:ext>
            </a:extLst>
          </p:cNvPr>
          <p:cNvSpPr/>
          <p:nvPr/>
        </p:nvSpPr>
        <p:spPr>
          <a:xfrm>
            <a:off x="230262" y="57412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1" name="Dikdörtgen 10">
            <a:extLst>
              <a:ext uri="{FF2B5EF4-FFF2-40B4-BE49-F238E27FC236}">
                <a16:creationId xmlns:a16="http://schemas.microsoft.com/office/drawing/2014/main" id="{70D6C8C7-1FC7-F149-B26D-8E49F78F5ED5}"/>
              </a:ext>
            </a:extLst>
          </p:cNvPr>
          <p:cNvSpPr/>
          <p:nvPr/>
        </p:nvSpPr>
        <p:spPr>
          <a:xfrm>
            <a:off x="109538" y="372668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2" name="Dikdörtgen 11">
            <a:extLst>
              <a:ext uri="{FF2B5EF4-FFF2-40B4-BE49-F238E27FC236}">
                <a16:creationId xmlns:a16="http://schemas.microsoft.com/office/drawing/2014/main" id="{2EED4C89-34D6-8947-BCC3-7C5B9A0D905D}"/>
              </a:ext>
            </a:extLst>
          </p:cNvPr>
          <p:cNvSpPr/>
          <p:nvPr/>
        </p:nvSpPr>
        <p:spPr>
          <a:xfrm>
            <a:off x="100733" y="367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3" name="Dikdörtgen 12">
            <a:extLst>
              <a:ext uri="{FF2B5EF4-FFF2-40B4-BE49-F238E27FC236}">
                <a16:creationId xmlns:a16="http://schemas.microsoft.com/office/drawing/2014/main" id="{A8F49BB1-B95B-C344-BB47-9C32BF1A1A2B}"/>
              </a:ext>
            </a:extLst>
          </p:cNvPr>
          <p:cNvSpPr/>
          <p:nvPr/>
        </p:nvSpPr>
        <p:spPr>
          <a:xfrm>
            <a:off x="9698001" y="88941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4" name="Dikdörtgen 13">
            <a:extLst>
              <a:ext uri="{FF2B5EF4-FFF2-40B4-BE49-F238E27FC236}">
                <a16:creationId xmlns:a16="http://schemas.microsoft.com/office/drawing/2014/main" id="{1E8E9F43-9B06-D149-9D40-B83338E7F460}"/>
              </a:ext>
            </a:extLst>
          </p:cNvPr>
          <p:cNvSpPr/>
          <p:nvPr/>
        </p:nvSpPr>
        <p:spPr>
          <a:xfrm>
            <a:off x="9562989" y="157403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5" name="Dikdörtgen 14">
            <a:extLst>
              <a:ext uri="{FF2B5EF4-FFF2-40B4-BE49-F238E27FC236}">
                <a16:creationId xmlns:a16="http://schemas.microsoft.com/office/drawing/2014/main" id="{9CD3067B-291C-4C40-B9B1-D9DB3FDAC63D}"/>
              </a:ext>
            </a:extLst>
          </p:cNvPr>
          <p:cNvSpPr/>
          <p:nvPr/>
        </p:nvSpPr>
        <p:spPr>
          <a:xfrm>
            <a:off x="9715501" y="301229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6" name="Dikdörtgen 15">
            <a:extLst>
              <a:ext uri="{FF2B5EF4-FFF2-40B4-BE49-F238E27FC236}">
                <a16:creationId xmlns:a16="http://schemas.microsoft.com/office/drawing/2014/main" id="{309428F8-F167-CA4F-8E1D-DC2E3F34E7FC}"/>
              </a:ext>
            </a:extLst>
          </p:cNvPr>
          <p:cNvSpPr/>
          <p:nvPr/>
        </p:nvSpPr>
        <p:spPr>
          <a:xfrm>
            <a:off x="9550252" y="372667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7" name="Dikdörtgen 16">
            <a:extLst>
              <a:ext uri="{FF2B5EF4-FFF2-40B4-BE49-F238E27FC236}">
                <a16:creationId xmlns:a16="http://schemas.microsoft.com/office/drawing/2014/main" id="{427598A6-9692-4346-B686-5E9F38C2354C}"/>
              </a:ext>
            </a:extLst>
          </p:cNvPr>
          <p:cNvSpPr/>
          <p:nvPr/>
        </p:nvSpPr>
        <p:spPr>
          <a:xfrm>
            <a:off x="9704784" y="43315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8" name="Dikdörtgen 17">
            <a:extLst>
              <a:ext uri="{FF2B5EF4-FFF2-40B4-BE49-F238E27FC236}">
                <a16:creationId xmlns:a16="http://schemas.microsoft.com/office/drawing/2014/main" id="{E6165E37-4B76-9143-BFB6-767B76D87346}"/>
              </a:ext>
            </a:extLst>
          </p:cNvPr>
          <p:cNvSpPr/>
          <p:nvPr/>
        </p:nvSpPr>
        <p:spPr>
          <a:xfrm>
            <a:off x="9698001" y="541141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9" name="Dikdörtgen 18">
            <a:extLst>
              <a:ext uri="{FF2B5EF4-FFF2-40B4-BE49-F238E27FC236}">
                <a16:creationId xmlns:a16="http://schemas.microsoft.com/office/drawing/2014/main" id="{1673E9BA-55D4-3B40-A0FE-4CFEC2CE166B}"/>
              </a:ext>
            </a:extLst>
          </p:cNvPr>
          <p:cNvSpPr/>
          <p:nvPr/>
        </p:nvSpPr>
        <p:spPr>
          <a:xfrm rot="16200000">
            <a:off x="1177490" y="6421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0" name="Dikdörtgen 19">
            <a:extLst>
              <a:ext uri="{FF2B5EF4-FFF2-40B4-BE49-F238E27FC236}">
                <a16:creationId xmlns:a16="http://schemas.microsoft.com/office/drawing/2014/main" id="{ECF93B1D-308C-A947-A722-03834B39F84E}"/>
              </a:ext>
            </a:extLst>
          </p:cNvPr>
          <p:cNvSpPr/>
          <p:nvPr/>
        </p:nvSpPr>
        <p:spPr>
          <a:xfrm rot="16200000">
            <a:off x="2329215" y="657499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1" name="Dikdörtgen 20">
            <a:extLst>
              <a:ext uri="{FF2B5EF4-FFF2-40B4-BE49-F238E27FC236}">
                <a16:creationId xmlns:a16="http://schemas.microsoft.com/office/drawing/2014/main" id="{CAAA1574-DA6F-4147-A806-C6D6E49DCC53}"/>
              </a:ext>
            </a:extLst>
          </p:cNvPr>
          <p:cNvSpPr/>
          <p:nvPr/>
        </p:nvSpPr>
        <p:spPr>
          <a:xfrm rot="16200000">
            <a:off x="3539691" y="640675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2" name="Dikdörtgen 21">
            <a:extLst>
              <a:ext uri="{FF2B5EF4-FFF2-40B4-BE49-F238E27FC236}">
                <a16:creationId xmlns:a16="http://schemas.microsoft.com/office/drawing/2014/main" id="{F7F80C7C-6197-9C4B-AF53-A7C9C92E5558}"/>
              </a:ext>
            </a:extLst>
          </p:cNvPr>
          <p:cNvSpPr/>
          <p:nvPr/>
        </p:nvSpPr>
        <p:spPr>
          <a:xfrm rot="16200000">
            <a:off x="5416116"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3" name="Dikdörtgen 22">
            <a:extLst>
              <a:ext uri="{FF2B5EF4-FFF2-40B4-BE49-F238E27FC236}">
                <a16:creationId xmlns:a16="http://schemas.microsoft.com/office/drawing/2014/main" id="{95E7D042-E60F-034D-A998-BABC949E5E74}"/>
              </a:ext>
            </a:extLst>
          </p:cNvPr>
          <p:cNvSpPr/>
          <p:nvPr/>
        </p:nvSpPr>
        <p:spPr>
          <a:xfrm rot="16200000">
            <a:off x="6615867" y="642580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4" name="Dikdörtgen 23">
            <a:extLst>
              <a:ext uri="{FF2B5EF4-FFF2-40B4-BE49-F238E27FC236}">
                <a16:creationId xmlns:a16="http://schemas.microsoft.com/office/drawing/2014/main" id="{B3346088-FEB7-214B-A532-D4E2FF376D01}"/>
              </a:ext>
            </a:extLst>
          </p:cNvPr>
          <p:cNvSpPr/>
          <p:nvPr/>
        </p:nvSpPr>
        <p:spPr>
          <a:xfrm rot="16200000">
            <a:off x="7775524"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5" name="Dikdörtgen 24">
            <a:extLst>
              <a:ext uri="{FF2B5EF4-FFF2-40B4-BE49-F238E27FC236}">
                <a16:creationId xmlns:a16="http://schemas.microsoft.com/office/drawing/2014/main" id="{8032054F-96EB-1F47-AD85-C04FAE7715CB}"/>
              </a:ext>
            </a:extLst>
          </p:cNvPr>
          <p:cNvSpPr/>
          <p:nvPr/>
        </p:nvSpPr>
        <p:spPr>
          <a:xfrm rot="16200000">
            <a:off x="8978068" y="64272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6" name="Dikdörtgen 25">
            <a:extLst>
              <a:ext uri="{FF2B5EF4-FFF2-40B4-BE49-F238E27FC236}">
                <a16:creationId xmlns:a16="http://schemas.microsoft.com/office/drawing/2014/main" id="{F2D1896F-AB7C-7C44-9EAC-827894BAC73A}"/>
              </a:ext>
            </a:extLst>
          </p:cNvPr>
          <p:cNvSpPr/>
          <p:nvPr/>
        </p:nvSpPr>
        <p:spPr>
          <a:xfrm rot="16200000">
            <a:off x="1002074" y="123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7" name="Dikdörtgen 26">
            <a:extLst>
              <a:ext uri="{FF2B5EF4-FFF2-40B4-BE49-F238E27FC236}">
                <a16:creationId xmlns:a16="http://schemas.microsoft.com/office/drawing/2014/main" id="{BEDB17B8-9308-8B45-8574-67F330B39B79}"/>
              </a:ext>
            </a:extLst>
          </p:cNvPr>
          <p:cNvSpPr/>
          <p:nvPr/>
        </p:nvSpPr>
        <p:spPr>
          <a:xfrm rot="16200000">
            <a:off x="5524058"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8" name="Dikdörtgen 27">
            <a:extLst>
              <a:ext uri="{FF2B5EF4-FFF2-40B4-BE49-F238E27FC236}">
                <a16:creationId xmlns:a16="http://schemas.microsoft.com/office/drawing/2014/main" id="{183B98F7-A09A-B143-8211-6288EBD8D268}"/>
              </a:ext>
            </a:extLst>
          </p:cNvPr>
          <p:cNvSpPr/>
          <p:nvPr/>
        </p:nvSpPr>
        <p:spPr>
          <a:xfrm rot="16200000">
            <a:off x="3417062" y="2059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9" name="Dikdörtgen 28">
            <a:extLst>
              <a:ext uri="{FF2B5EF4-FFF2-40B4-BE49-F238E27FC236}">
                <a16:creationId xmlns:a16="http://schemas.microsoft.com/office/drawing/2014/main" id="{A5CC6B13-53B2-904E-8169-AD653D21CFF0}"/>
              </a:ext>
            </a:extLst>
          </p:cNvPr>
          <p:cNvSpPr/>
          <p:nvPr/>
        </p:nvSpPr>
        <p:spPr>
          <a:xfrm rot="16200000">
            <a:off x="6615868" y="21866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0" name="Dikdörtgen 29">
            <a:extLst>
              <a:ext uri="{FF2B5EF4-FFF2-40B4-BE49-F238E27FC236}">
                <a16:creationId xmlns:a16="http://schemas.microsoft.com/office/drawing/2014/main" id="{93687CB4-839C-1C40-8FA1-7CA04A01A27A}"/>
              </a:ext>
            </a:extLst>
          </p:cNvPr>
          <p:cNvSpPr/>
          <p:nvPr/>
        </p:nvSpPr>
        <p:spPr>
          <a:xfrm rot="16200000">
            <a:off x="8416490" y="34535"/>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1" name="Dikdörtgen 30">
            <a:extLst>
              <a:ext uri="{FF2B5EF4-FFF2-40B4-BE49-F238E27FC236}">
                <a16:creationId xmlns:a16="http://schemas.microsoft.com/office/drawing/2014/main" id="{8428D57C-D4EC-7B4F-824D-8AC56E5BD6DA}"/>
              </a:ext>
            </a:extLst>
          </p:cNvPr>
          <p:cNvSpPr/>
          <p:nvPr/>
        </p:nvSpPr>
        <p:spPr>
          <a:xfrm rot="16200000">
            <a:off x="9444725" y="4400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2" name="Dikdörtgen 31">
            <a:extLst>
              <a:ext uri="{FF2B5EF4-FFF2-40B4-BE49-F238E27FC236}">
                <a16:creationId xmlns:a16="http://schemas.microsoft.com/office/drawing/2014/main" id="{6E91317F-00BB-6842-B2B1-096488D5B782}"/>
              </a:ext>
            </a:extLst>
          </p:cNvPr>
          <p:cNvSpPr/>
          <p:nvPr/>
        </p:nvSpPr>
        <p:spPr>
          <a:xfrm rot="16200000">
            <a:off x="2915803" y="29773"/>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3" name="Dikdörtgen 32">
            <a:extLst>
              <a:ext uri="{FF2B5EF4-FFF2-40B4-BE49-F238E27FC236}">
                <a16:creationId xmlns:a16="http://schemas.microsoft.com/office/drawing/2014/main" id="{5A8FC18C-3231-C748-B511-7F814A41B26B}"/>
              </a:ext>
            </a:extLst>
          </p:cNvPr>
          <p:cNvSpPr/>
          <p:nvPr/>
        </p:nvSpPr>
        <p:spPr>
          <a:xfrm rot="16200000">
            <a:off x="1350115"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4" name="Dikdörtgen 33">
            <a:extLst>
              <a:ext uri="{FF2B5EF4-FFF2-40B4-BE49-F238E27FC236}">
                <a16:creationId xmlns:a16="http://schemas.microsoft.com/office/drawing/2014/main" id="{7C269BF2-3C96-B14D-8F31-9A064988DB9F}"/>
              </a:ext>
            </a:extLst>
          </p:cNvPr>
          <p:cNvSpPr/>
          <p:nvPr/>
        </p:nvSpPr>
        <p:spPr>
          <a:xfrm rot="16200000">
            <a:off x="7890424" y="187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5" name="Dikdörtgen 34">
            <a:extLst>
              <a:ext uri="{FF2B5EF4-FFF2-40B4-BE49-F238E27FC236}">
                <a16:creationId xmlns:a16="http://schemas.microsoft.com/office/drawing/2014/main" id="{01BC4920-252F-0941-A22C-40EDACCD0D5A}"/>
              </a:ext>
            </a:extLst>
          </p:cNvPr>
          <p:cNvSpPr/>
          <p:nvPr/>
        </p:nvSpPr>
        <p:spPr>
          <a:xfrm>
            <a:off x="230262" y="44886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6" name="Dikdörtgen 35">
            <a:extLst>
              <a:ext uri="{FF2B5EF4-FFF2-40B4-BE49-F238E27FC236}">
                <a16:creationId xmlns:a16="http://schemas.microsoft.com/office/drawing/2014/main" id="{C4A8BA7C-710C-BF41-B52D-2AE20F0D1990}"/>
              </a:ext>
            </a:extLst>
          </p:cNvPr>
          <p:cNvSpPr/>
          <p:nvPr/>
        </p:nvSpPr>
        <p:spPr>
          <a:xfrm>
            <a:off x="9707415" y="21878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7" name="Dikdörtgen 36">
            <a:extLst>
              <a:ext uri="{FF2B5EF4-FFF2-40B4-BE49-F238E27FC236}">
                <a16:creationId xmlns:a16="http://schemas.microsoft.com/office/drawing/2014/main" id="{7E787ECD-FB27-AC4A-BBAE-AA16DA341BF0}"/>
              </a:ext>
            </a:extLst>
          </p:cNvPr>
          <p:cNvSpPr/>
          <p:nvPr/>
        </p:nvSpPr>
        <p:spPr>
          <a:xfrm rot="16200000">
            <a:off x="4547342" y="65717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8" name="Dikdörtgen 37">
            <a:extLst>
              <a:ext uri="{FF2B5EF4-FFF2-40B4-BE49-F238E27FC236}">
                <a16:creationId xmlns:a16="http://schemas.microsoft.com/office/drawing/2014/main" id="{ABFA5892-FFC5-E041-9AC5-D4898BF7E1BB}"/>
              </a:ext>
            </a:extLst>
          </p:cNvPr>
          <p:cNvSpPr/>
          <p:nvPr/>
        </p:nvSpPr>
        <p:spPr>
          <a:xfrm rot="16200000">
            <a:off x="5072265" y="4084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9" name="Dikdörtgen 38">
            <a:extLst>
              <a:ext uri="{FF2B5EF4-FFF2-40B4-BE49-F238E27FC236}">
                <a16:creationId xmlns:a16="http://schemas.microsoft.com/office/drawing/2014/main" id="{C5AD6835-4978-024D-BB98-275833B3ABAA}"/>
              </a:ext>
            </a:extLst>
          </p:cNvPr>
          <p:cNvSpPr/>
          <p:nvPr/>
        </p:nvSpPr>
        <p:spPr>
          <a:xfrm rot="16200000">
            <a:off x="6151687" y="2656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0" name="Metin kutusu 39">
            <a:extLst>
              <a:ext uri="{FF2B5EF4-FFF2-40B4-BE49-F238E27FC236}">
                <a16:creationId xmlns:a16="http://schemas.microsoft.com/office/drawing/2014/main" id="{376ED625-3EA6-504F-AFA4-E4A9B8B330BC}"/>
              </a:ext>
            </a:extLst>
          </p:cNvPr>
          <p:cNvSpPr txBox="1"/>
          <p:nvPr/>
        </p:nvSpPr>
        <p:spPr>
          <a:xfrm>
            <a:off x="541443" y="1541738"/>
            <a:ext cx="3941525" cy="3231654"/>
          </a:xfrm>
          <a:prstGeom prst="rect">
            <a:avLst/>
          </a:prstGeom>
          <a:solidFill>
            <a:schemeClr val="bg2"/>
          </a:solidFill>
          <a:ln w="19050">
            <a:solidFill>
              <a:schemeClr val="tx1"/>
            </a:solidFill>
            <a:prstDash val="dash"/>
          </a:ln>
        </p:spPr>
        <p:txBody>
          <a:bodyPr wrap="square" rtlCol="0">
            <a:spAutoFit/>
          </a:bodyPr>
          <a:lstStyle/>
          <a:p>
            <a:r>
              <a:rPr lang="tr-TR" sz="1200" b="1" dirty="0">
                <a:latin typeface="Chalkboard" panose="03050602040202020205" pitchFamily="66" charset="0"/>
              </a:rPr>
              <a:t>**Çocuğunuzu sabah uyandığında yatağını düzeltmesi elini yüzünü yıkaması için rehberlik edin.</a:t>
            </a:r>
          </a:p>
          <a:p>
            <a:r>
              <a:rPr lang="tr-TR" sz="1200" b="1" dirty="0">
                <a:latin typeface="Chalkboard" panose="03050602040202020205" pitchFamily="66" charset="0"/>
              </a:rPr>
              <a:t>Sabah kahvaltısında size yardım etmesi için ufak sorumluluklar vererek cesaretlendirebilirsiniz. Kahvaltıyı hazırlamanızda size yardımcı olmasını sağlayabilirsiniz.</a:t>
            </a:r>
          </a:p>
          <a:p>
            <a:r>
              <a:rPr lang="tr-TR" sz="1200" b="1" dirty="0">
                <a:latin typeface="Chalkboard" panose="03050602040202020205" pitchFamily="66" charset="0"/>
              </a:rPr>
              <a:t>Bugün günlerden hangi gün, hangi mevsimdeyiz, bugün hava nasıl, hangi aydayız gibi sorular soralım. Camdan dışarıya bakarak hava ile ilgili gözlemleri yapalım.</a:t>
            </a:r>
          </a:p>
          <a:p>
            <a:r>
              <a:rPr lang="tr-TR" sz="1200" b="1" dirty="0">
                <a:latin typeface="Chalkboard" panose="03050602040202020205" pitchFamily="66" charset="0"/>
              </a:rPr>
              <a:t>Toplanma ve temizlik yapıldıktan sonra müzik eşliğinde ailece jimnastik veya spor hareketleri yapabilir, TRT EBA ANAOKULU izletebilirsiniz.</a:t>
            </a:r>
          </a:p>
          <a:p>
            <a:r>
              <a:rPr lang="tr-TR" sz="1200" b="1" dirty="0">
                <a:latin typeface="Chalkboard" panose="03050602040202020205" pitchFamily="66" charset="0"/>
              </a:rPr>
              <a:t>08:30 ve 19:30 saatlerinde</a:t>
            </a:r>
          </a:p>
          <a:p>
            <a:r>
              <a:rPr lang="tr-TR" sz="1200" b="1" dirty="0">
                <a:latin typeface="Chalkboard" panose="03050602040202020205" pitchFamily="66" charset="0"/>
                <a:hlinkClick r:id="rId2"/>
              </a:rPr>
              <a:t>https://www.youtube.com/watch?v=JnUQQyd1CKY</a:t>
            </a:r>
            <a:endParaRPr lang="tr-TR" sz="1200" b="1" dirty="0">
              <a:latin typeface="Chalkboard" panose="03050602040202020205" pitchFamily="66" charset="0"/>
            </a:endParaRPr>
          </a:p>
          <a:p>
            <a:endParaRPr lang="tr-TR" sz="1200" b="1" dirty="0">
              <a:latin typeface="Chalkboard" panose="03050602040202020205" pitchFamily="66" charset="0"/>
            </a:endParaRPr>
          </a:p>
        </p:txBody>
      </p:sp>
      <p:sp>
        <p:nvSpPr>
          <p:cNvPr id="41" name="Metin kutusu 40">
            <a:extLst>
              <a:ext uri="{FF2B5EF4-FFF2-40B4-BE49-F238E27FC236}">
                <a16:creationId xmlns:a16="http://schemas.microsoft.com/office/drawing/2014/main" id="{FA16A494-6716-6A47-B340-1C9610500B66}"/>
              </a:ext>
            </a:extLst>
          </p:cNvPr>
          <p:cNvSpPr txBox="1"/>
          <p:nvPr/>
        </p:nvSpPr>
        <p:spPr>
          <a:xfrm>
            <a:off x="1193396" y="943098"/>
            <a:ext cx="2051044" cy="492443"/>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square" rtlCol="0">
            <a:spAutoFit/>
          </a:bodyPr>
          <a:lstStyle/>
          <a:p>
            <a:pPr algn="ctr"/>
            <a:r>
              <a:rPr lang="tr-GB" sz="1400" b="1" dirty="0">
                <a:latin typeface="Arial Rounded MT Bold" panose="020F0704030504030204" pitchFamily="34" charset="0"/>
                <a:cs typeface="Didot" panose="02000503000000020003" pitchFamily="2" charset="-79"/>
              </a:rPr>
              <a:t>1</a:t>
            </a:r>
            <a:r>
              <a:rPr lang="tr-GB" sz="1200" b="1" dirty="0">
                <a:latin typeface="Arial Rounded MT Bold" panose="020F0704030504030204" pitchFamily="34" charset="0"/>
                <a:cs typeface="Didot" panose="02000503000000020003" pitchFamily="2" charset="-79"/>
              </a:rPr>
              <a:t>.Etkinlik: </a:t>
            </a:r>
            <a:r>
              <a:rPr lang="tr-TR" sz="1200" b="1" dirty="0">
                <a:latin typeface="Arial Rounded MT Bold" panose="020F0704030504030204" pitchFamily="34" charset="0"/>
                <a:cs typeface="Didot" panose="02000503000000020003" pitchFamily="2" charset="-79"/>
              </a:rPr>
              <a:t>Güne başlama</a:t>
            </a:r>
          </a:p>
          <a:p>
            <a:pPr algn="ctr"/>
            <a:r>
              <a:rPr lang="tr-TR" sz="1200" b="1" dirty="0">
                <a:latin typeface="Arial Rounded MT Bold" panose="020F0704030504030204" pitchFamily="34" charset="0"/>
                <a:cs typeface="Didot" panose="02000503000000020003" pitchFamily="2" charset="-79"/>
              </a:rPr>
              <a:t>Süre: 20 DK</a:t>
            </a:r>
          </a:p>
        </p:txBody>
      </p:sp>
      <p:sp>
        <p:nvSpPr>
          <p:cNvPr id="42" name="Metin kutusu 41">
            <a:extLst>
              <a:ext uri="{FF2B5EF4-FFF2-40B4-BE49-F238E27FC236}">
                <a16:creationId xmlns:a16="http://schemas.microsoft.com/office/drawing/2014/main" id="{C8F4E3C4-DC2F-0240-AE68-6104C577E1C0}"/>
              </a:ext>
            </a:extLst>
          </p:cNvPr>
          <p:cNvSpPr txBox="1"/>
          <p:nvPr/>
        </p:nvSpPr>
        <p:spPr>
          <a:xfrm>
            <a:off x="4964906" y="1753195"/>
            <a:ext cx="3343692" cy="2646878"/>
          </a:xfrm>
          <a:prstGeom prst="rect">
            <a:avLst/>
          </a:prstGeom>
          <a:solidFill>
            <a:schemeClr val="accent2">
              <a:lumMod val="40000"/>
              <a:lumOff val="60000"/>
            </a:schemeClr>
          </a:solidFill>
          <a:ln w="19050">
            <a:solidFill>
              <a:schemeClr val="tx1"/>
            </a:solidFill>
            <a:prstDash val="dash"/>
          </a:ln>
        </p:spPr>
        <p:txBody>
          <a:bodyPr wrap="square" rtlCol="0">
            <a:spAutoFit/>
          </a:bodyPr>
          <a:lstStyle/>
          <a:p>
            <a:r>
              <a:rPr lang="tr-TR" sz="1200" b="1" dirty="0">
                <a:latin typeface="Chalkboard" panose="03050602040202020205" pitchFamily="66" charset="0"/>
              </a:rPr>
              <a:t>**Çocuğunuza oyun zamanında oynamak istediği oyunu için onu yönlendirelim. İstediği oyun materyallerini seçmesine fırsat vererek oyunlarında ona rehberlik etmenin yanı sıra onunla birlikte oyun kurabilir ve oyun arkadaşı olabilirsiniz.</a:t>
            </a:r>
          </a:p>
          <a:p>
            <a:r>
              <a:rPr lang="tr-TR" sz="1200" b="1" dirty="0">
                <a:latin typeface="Chalkboard" panose="03050602040202020205" pitchFamily="66" charset="0"/>
              </a:rPr>
              <a:t>Oyun sırasında yaratıcı düşünme yeteneğinin gelişmesi için ilgisini çekebilecek sorular soralım ve onun da size soracağı sorulara cevap verelim.</a:t>
            </a:r>
          </a:p>
          <a:p>
            <a:r>
              <a:rPr lang="tr-TR" sz="1100" b="1" dirty="0">
                <a:latin typeface="Chalkboard" panose="03050602040202020205" pitchFamily="66" charset="0"/>
                <a:hlinkClick r:id="rId3"/>
              </a:rPr>
              <a:t>https://www.youtube.com/watch?v=riZsm5me4L0</a:t>
            </a:r>
            <a:endParaRPr lang="tr-TR" sz="1100" b="1" dirty="0">
              <a:latin typeface="Chalkboard" panose="03050602040202020205" pitchFamily="66" charset="0"/>
            </a:endParaRPr>
          </a:p>
          <a:p>
            <a:r>
              <a:rPr lang="tr-TR" sz="1200" b="1" dirty="0">
                <a:latin typeface="Chalkboard" panose="03050602040202020205" pitchFamily="66" charset="0"/>
              </a:rPr>
              <a:t>Oyun oynarken linkteki dinlendirici müziği açabilirsiniz.</a:t>
            </a:r>
            <a:endParaRPr lang="tr-GB" sz="1200" dirty="0"/>
          </a:p>
        </p:txBody>
      </p:sp>
      <p:sp>
        <p:nvSpPr>
          <p:cNvPr id="43" name="Metin kutusu 42">
            <a:extLst>
              <a:ext uri="{FF2B5EF4-FFF2-40B4-BE49-F238E27FC236}">
                <a16:creationId xmlns:a16="http://schemas.microsoft.com/office/drawing/2014/main" id="{4FDBAED5-53F3-AE4F-A3BE-4E85142CA1D5}"/>
              </a:ext>
            </a:extLst>
          </p:cNvPr>
          <p:cNvSpPr txBox="1"/>
          <p:nvPr/>
        </p:nvSpPr>
        <p:spPr>
          <a:xfrm>
            <a:off x="5584420" y="1138054"/>
            <a:ext cx="2095766" cy="523220"/>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none" rtlCol="0">
            <a:spAutoFit/>
          </a:bodyPr>
          <a:lstStyle/>
          <a:p>
            <a:pPr algn="ctr"/>
            <a:r>
              <a:rPr lang="tr-TR" sz="1400" b="1" dirty="0">
                <a:latin typeface="Arial Rounded MT Bold" panose="020F0704030504030204" pitchFamily="34" charset="0"/>
              </a:rPr>
              <a:t>2.Etkinlik : </a:t>
            </a:r>
            <a:r>
              <a:rPr lang="tr-TR" sz="1200" b="1" dirty="0">
                <a:latin typeface="Arial Rounded MT Bold" panose="020F0704030504030204" pitchFamily="34" charset="0"/>
              </a:rPr>
              <a:t>Oyun zamanı</a:t>
            </a:r>
            <a:endParaRPr lang="tr-TR" sz="1400" b="1" dirty="0">
              <a:latin typeface="Arial Rounded MT Bold" panose="020F0704030504030204" pitchFamily="34" charset="0"/>
            </a:endParaRPr>
          </a:p>
          <a:p>
            <a:pPr algn="ctr"/>
            <a:r>
              <a:rPr lang="tr-GB" sz="1400" b="1" dirty="0">
                <a:latin typeface="Arial Rounded MT Bold" panose="020F0704030504030204" pitchFamily="34" charset="0"/>
              </a:rPr>
              <a:t>Süre: 20 DK </a:t>
            </a:r>
            <a:endParaRPr lang="tr-GB" sz="1200" b="1" dirty="0">
              <a:latin typeface="Arial Rounded MT Bold" panose="020F0704030504030204" pitchFamily="34" charset="0"/>
            </a:endParaRPr>
          </a:p>
        </p:txBody>
      </p:sp>
      <p:sp>
        <p:nvSpPr>
          <p:cNvPr id="44" name="Oval 43">
            <a:extLst>
              <a:ext uri="{FF2B5EF4-FFF2-40B4-BE49-F238E27FC236}">
                <a16:creationId xmlns:a16="http://schemas.microsoft.com/office/drawing/2014/main" id="{0308A579-CC36-B947-B9DC-305DB351C8D1}"/>
              </a:ext>
            </a:extLst>
          </p:cNvPr>
          <p:cNvSpPr/>
          <p:nvPr/>
        </p:nvSpPr>
        <p:spPr>
          <a:xfrm>
            <a:off x="8308597" y="728694"/>
            <a:ext cx="1160893" cy="1090599"/>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5" name="Metin kutusu 44">
            <a:extLst>
              <a:ext uri="{FF2B5EF4-FFF2-40B4-BE49-F238E27FC236}">
                <a16:creationId xmlns:a16="http://schemas.microsoft.com/office/drawing/2014/main" id="{FA383485-EB6D-214B-A4AB-757D2B2C8798}"/>
              </a:ext>
            </a:extLst>
          </p:cNvPr>
          <p:cNvSpPr txBox="1"/>
          <p:nvPr/>
        </p:nvSpPr>
        <p:spPr>
          <a:xfrm>
            <a:off x="8337171" y="978281"/>
            <a:ext cx="1160894" cy="646331"/>
          </a:xfrm>
          <a:prstGeom prst="rect">
            <a:avLst/>
          </a:prstGeom>
          <a:noFill/>
        </p:spPr>
        <p:txBody>
          <a:bodyPr wrap="none" rtlCol="0">
            <a:spAutoFit/>
          </a:bodyPr>
          <a:lstStyle/>
          <a:p>
            <a:pPr algn="ctr"/>
            <a:r>
              <a:rPr lang="tr-GB" sz="1200" b="1" dirty="0">
                <a:latin typeface="Agent Orange" pitchFamily="2" charset="0"/>
                <a:cs typeface="Agent Orange" pitchFamily="2" charset="0"/>
              </a:rPr>
              <a:t>GÜNE </a:t>
            </a:r>
          </a:p>
          <a:p>
            <a:pPr algn="ctr"/>
            <a:r>
              <a:rPr lang="tr-GB" sz="1200" b="1" dirty="0">
                <a:latin typeface="Agent Orange" pitchFamily="2" charset="0"/>
                <a:cs typeface="Agent Orange" pitchFamily="2" charset="0"/>
              </a:rPr>
              <a:t>BAŞLAMA</a:t>
            </a:r>
          </a:p>
          <a:p>
            <a:pPr algn="ctr"/>
            <a:r>
              <a:rPr lang="tr-GB" sz="1200" b="1" dirty="0">
                <a:latin typeface="Agent Orange" pitchFamily="2" charset="0"/>
                <a:cs typeface="Agent Orange" pitchFamily="2" charset="0"/>
              </a:rPr>
              <a:t>ZAMANI</a:t>
            </a:r>
          </a:p>
        </p:txBody>
      </p:sp>
      <p:sp>
        <p:nvSpPr>
          <p:cNvPr id="46" name="El İle İşlem 45">
            <a:extLst>
              <a:ext uri="{FF2B5EF4-FFF2-40B4-BE49-F238E27FC236}">
                <a16:creationId xmlns:a16="http://schemas.microsoft.com/office/drawing/2014/main" id="{AF3C3977-244B-E342-A264-CFAE6146475D}"/>
              </a:ext>
            </a:extLst>
          </p:cNvPr>
          <p:cNvSpPr/>
          <p:nvPr/>
        </p:nvSpPr>
        <p:spPr>
          <a:xfrm>
            <a:off x="6900862" y="4639063"/>
            <a:ext cx="1800225" cy="1654957"/>
          </a:xfrm>
          <a:prstGeom prst="flowChartManualOperation">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7" name="Metin kutusu 46">
            <a:extLst>
              <a:ext uri="{FF2B5EF4-FFF2-40B4-BE49-F238E27FC236}">
                <a16:creationId xmlns:a16="http://schemas.microsoft.com/office/drawing/2014/main" id="{9FFA7275-A90E-B74E-A62B-428DFA007D95}"/>
              </a:ext>
            </a:extLst>
          </p:cNvPr>
          <p:cNvSpPr txBox="1"/>
          <p:nvPr/>
        </p:nvSpPr>
        <p:spPr>
          <a:xfrm>
            <a:off x="7093889" y="4727007"/>
            <a:ext cx="1414170" cy="338554"/>
          </a:xfrm>
          <a:prstGeom prst="rect">
            <a:avLst/>
          </a:prstGeom>
          <a:noFill/>
        </p:spPr>
        <p:txBody>
          <a:bodyPr wrap="none" rtlCol="0">
            <a:spAutoFit/>
          </a:bodyPr>
          <a:lstStyle/>
          <a:p>
            <a:r>
              <a:rPr lang="tr-GB" sz="1600" b="1" dirty="0">
                <a:latin typeface="Agent Orange" pitchFamily="2" charset="0"/>
                <a:cs typeface="Agent Orange" pitchFamily="2" charset="0"/>
              </a:rPr>
              <a:t>BİR BİLGİ</a:t>
            </a:r>
          </a:p>
        </p:txBody>
      </p:sp>
      <p:sp>
        <p:nvSpPr>
          <p:cNvPr id="48" name="Oval 47">
            <a:extLst>
              <a:ext uri="{FF2B5EF4-FFF2-40B4-BE49-F238E27FC236}">
                <a16:creationId xmlns:a16="http://schemas.microsoft.com/office/drawing/2014/main" id="{600F3B0D-4B57-0B48-8FE9-EDF664C19090}"/>
              </a:ext>
            </a:extLst>
          </p:cNvPr>
          <p:cNvSpPr/>
          <p:nvPr/>
        </p:nvSpPr>
        <p:spPr>
          <a:xfrm>
            <a:off x="866545" y="5188319"/>
            <a:ext cx="1902336" cy="951196"/>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chemeClr val="accent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9" name="Metin kutusu 48">
            <a:extLst>
              <a:ext uri="{FF2B5EF4-FFF2-40B4-BE49-F238E27FC236}">
                <a16:creationId xmlns:a16="http://schemas.microsoft.com/office/drawing/2014/main" id="{7CD58380-7567-0945-94AD-C1826D6A5196}"/>
              </a:ext>
            </a:extLst>
          </p:cNvPr>
          <p:cNvSpPr txBox="1"/>
          <p:nvPr/>
        </p:nvSpPr>
        <p:spPr>
          <a:xfrm>
            <a:off x="3477424" y="5176466"/>
            <a:ext cx="2138452" cy="949299"/>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pPr algn="ctr">
              <a:lnSpc>
                <a:spcPct val="150000"/>
              </a:lnSpc>
            </a:pPr>
            <a:r>
              <a:rPr lang="tr-GB" sz="1100" b="1" spc="300" baseline="-25000" dirty="0">
                <a:latin typeface="Agent Orange" pitchFamily="2" charset="0"/>
                <a:cs typeface="Agent Orange" pitchFamily="2" charset="0"/>
              </a:rPr>
              <a:t>BUGÜNKÜ SORUMLULUĞUM</a:t>
            </a:r>
          </a:p>
          <a:p>
            <a:pPr algn="ctr">
              <a:lnSpc>
                <a:spcPct val="150000"/>
              </a:lnSpc>
            </a:pPr>
            <a:r>
              <a:rPr lang="tr-TR" b="1" baseline="-25000" dirty="0">
                <a:latin typeface="Arial Rounded MT Bold" panose="020F0704030504030204" pitchFamily="34" charset="0"/>
                <a:cs typeface="Agent Orange" pitchFamily="2" charset="0"/>
              </a:rPr>
              <a:t>H</a:t>
            </a:r>
            <a:r>
              <a:rPr lang="tr-GB" b="1" baseline="-25000" dirty="0">
                <a:latin typeface="Arial Rounded MT Bold" panose="020F0704030504030204" pitchFamily="34" charset="0"/>
                <a:cs typeface="Agent Orange" pitchFamily="2" charset="0"/>
              </a:rPr>
              <a:t>avuçları rendeleyip salata yapıyorum.</a:t>
            </a:r>
          </a:p>
        </p:txBody>
      </p:sp>
      <p:sp>
        <p:nvSpPr>
          <p:cNvPr id="50" name="Metin kutusu 49">
            <a:extLst>
              <a:ext uri="{FF2B5EF4-FFF2-40B4-BE49-F238E27FC236}">
                <a16:creationId xmlns:a16="http://schemas.microsoft.com/office/drawing/2014/main" id="{48079A54-3E52-F141-B45E-23329F9A04D7}"/>
              </a:ext>
            </a:extLst>
          </p:cNvPr>
          <p:cNvSpPr txBox="1"/>
          <p:nvPr/>
        </p:nvSpPr>
        <p:spPr>
          <a:xfrm>
            <a:off x="701812" y="5341149"/>
            <a:ext cx="2231801" cy="738664"/>
          </a:xfrm>
          <a:prstGeom prst="rect">
            <a:avLst/>
          </a:prstGeom>
          <a:noFill/>
        </p:spPr>
        <p:txBody>
          <a:bodyPr wrap="square" rtlCol="0">
            <a:spAutoFit/>
          </a:bodyPr>
          <a:lstStyle/>
          <a:p>
            <a:pPr algn="ctr"/>
            <a:r>
              <a:rPr lang="tr-GB" sz="1400" b="1" dirty="0">
                <a:latin typeface="Arial Rounded MT Bold" panose="020F0704030504030204" pitchFamily="34" charset="0"/>
              </a:rPr>
              <a:t>Trt Eba Anaokulu</a:t>
            </a:r>
          </a:p>
          <a:p>
            <a:pPr algn="ctr"/>
            <a:r>
              <a:rPr lang="tr-GB" sz="1400" b="1" dirty="0">
                <a:latin typeface="Arial Rounded MT Bold" panose="020F0704030504030204" pitchFamily="34" charset="0"/>
              </a:rPr>
              <a:t>İzliyorum.</a:t>
            </a:r>
          </a:p>
          <a:p>
            <a:pPr algn="ctr"/>
            <a:r>
              <a:rPr lang="tr-GB" sz="1400" b="1" dirty="0">
                <a:latin typeface="Arial Rounded MT Bold" panose="020F0704030504030204" pitchFamily="34" charset="0"/>
              </a:rPr>
              <a:t>19:30</a:t>
            </a:r>
            <a:endParaRPr lang="tr-GB" b="1" dirty="0">
              <a:latin typeface="Arial Rounded MT Bold" panose="020F0704030504030204" pitchFamily="34" charset="0"/>
            </a:endParaRPr>
          </a:p>
        </p:txBody>
      </p:sp>
      <p:sp>
        <p:nvSpPr>
          <p:cNvPr id="51" name="Metin kutusu 50">
            <a:extLst>
              <a:ext uri="{FF2B5EF4-FFF2-40B4-BE49-F238E27FC236}">
                <a16:creationId xmlns:a16="http://schemas.microsoft.com/office/drawing/2014/main" id="{F0846B45-D785-0F4F-B2C2-EB701F7B0F24}"/>
              </a:ext>
            </a:extLst>
          </p:cNvPr>
          <p:cNvSpPr txBox="1"/>
          <p:nvPr/>
        </p:nvSpPr>
        <p:spPr>
          <a:xfrm rot="16200000">
            <a:off x="-232111" y="5473848"/>
            <a:ext cx="1338828" cy="253916"/>
          </a:xfrm>
          <a:prstGeom prst="rect">
            <a:avLst/>
          </a:prstGeom>
          <a:noFill/>
        </p:spPr>
        <p:txBody>
          <a:bodyPr wrap="none" rtlCol="0">
            <a:spAutoFit/>
          </a:bodyPr>
          <a:lstStyle/>
          <a:p>
            <a:r>
              <a:rPr lang="tr-GB" sz="1050" dirty="0">
                <a:latin typeface="PingFang TC Medium" panose="020B0400000000000000" pitchFamily="34" charset="-120"/>
                <a:ea typeface="PingFang TC Medium" panose="020B0400000000000000" pitchFamily="34" charset="-120"/>
                <a:cs typeface="Mongolian Baiti" panose="03000500000000000000" pitchFamily="66" charset="0"/>
              </a:rPr>
              <a:t>@</a:t>
            </a:r>
            <a:r>
              <a:rPr lang="tr-GB" sz="900" dirty="0">
                <a:latin typeface="PingFang TC Medium" panose="020B0400000000000000" pitchFamily="34" charset="-120"/>
                <a:ea typeface="PingFang TC Medium" panose="020B0400000000000000" pitchFamily="34" charset="-120"/>
                <a:cs typeface="Mongolian Baiti" panose="03000500000000000000" pitchFamily="66" charset="0"/>
              </a:rPr>
              <a:t>okuloncesi_bilgesi</a:t>
            </a:r>
            <a:endParaRPr lang="tr-GB" sz="1050" dirty="0">
              <a:latin typeface="PingFang TC Medium" panose="020B0400000000000000" pitchFamily="34" charset="-120"/>
              <a:ea typeface="PingFang TC Medium" panose="020B0400000000000000" pitchFamily="34" charset="-120"/>
              <a:cs typeface="Mongolian Baiti" panose="03000500000000000000" pitchFamily="66" charset="0"/>
            </a:endParaRPr>
          </a:p>
        </p:txBody>
      </p:sp>
      <p:sp>
        <p:nvSpPr>
          <p:cNvPr id="52" name="Metin kutusu 51">
            <a:extLst>
              <a:ext uri="{FF2B5EF4-FFF2-40B4-BE49-F238E27FC236}">
                <a16:creationId xmlns:a16="http://schemas.microsoft.com/office/drawing/2014/main" id="{1712A945-5CBF-DE4F-A9B4-C91E917E6467}"/>
              </a:ext>
            </a:extLst>
          </p:cNvPr>
          <p:cNvSpPr txBox="1"/>
          <p:nvPr/>
        </p:nvSpPr>
        <p:spPr>
          <a:xfrm>
            <a:off x="7128801" y="5065561"/>
            <a:ext cx="1414169" cy="1169551"/>
          </a:xfrm>
          <a:prstGeom prst="rect">
            <a:avLst/>
          </a:prstGeom>
          <a:noFill/>
        </p:spPr>
        <p:txBody>
          <a:bodyPr wrap="square" rtlCol="0">
            <a:spAutoFit/>
          </a:bodyPr>
          <a:lstStyle/>
          <a:p>
            <a:pPr algn="ctr"/>
            <a:r>
              <a:rPr lang="tr-TR" sz="1400" dirty="0">
                <a:latin typeface="Arial Rounded MT Bold" panose="020F0704030504030204" pitchFamily="34" charset="0"/>
              </a:rPr>
              <a:t>Bir karınca kendi ağırlığının elli katı ağırlık kaldırabilir.</a:t>
            </a:r>
            <a:endParaRPr lang="tr-GB" sz="1400" dirty="0">
              <a:latin typeface="Arial Rounded MT Bold" panose="020F0704030504030204" pitchFamily="34" charset="0"/>
            </a:endParaRPr>
          </a:p>
        </p:txBody>
      </p:sp>
    </p:spTree>
    <p:extLst>
      <p:ext uri="{BB962C8B-B14F-4D97-AF65-F5344CB8AC3E}">
        <p14:creationId xmlns:p14="http://schemas.microsoft.com/office/powerpoint/2010/main" val="334754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0">
              <a:schemeClr val="accent1">
                <a:lumMod val="45000"/>
                <a:lumOff val="55000"/>
              </a:schemeClr>
            </a:gs>
            <a:gs pos="100000">
              <a:schemeClr val="accent6">
                <a:lumMod val="60000"/>
                <a:lumOff val="4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514A82B-E998-0946-8501-C0952D1C0C4A}"/>
              </a:ext>
            </a:extLst>
          </p:cNvPr>
          <p:cNvSpPr/>
          <p:nvPr/>
        </p:nvSpPr>
        <p:spPr>
          <a:xfrm>
            <a:off x="171450" y="157163"/>
            <a:ext cx="9586913" cy="6529387"/>
          </a:xfrm>
          <a:prstGeom prst="rect">
            <a:avLst/>
          </a:prstGeom>
          <a:noFill/>
          <a:ln w="57150" cmpd="tri">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5" name="Dikdörtgen 4">
            <a:extLst>
              <a:ext uri="{FF2B5EF4-FFF2-40B4-BE49-F238E27FC236}">
                <a16:creationId xmlns:a16="http://schemas.microsoft.com/office/drawing/2014/main" id="{53446548-0C26-A542-927F-87A1668424FA}"/>
              </a:ext>
            </a:extLst>
          </p:cNvPr>
          <p:cNvSpPr/>
          <p:nvPr/>
        </p:nvSpPr>
        <p:spPr>
          <a:xfrm>
            <a:off x="271463" y="328614"/>
            <a:ext cx="9358312" cy="6215062"/>
          </a:xfrm>
          <a:prstGeom prst="rect">
            <a:avLst/>
          </a:prstGeom>
          <a:noFill/>
          <a:ln w="57150" cmpd="thinThick">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6" name="Metin kutusu 5">
            <a:extLst>
              <a:ext uri="{FF2B5EF4-FFF2-40B4-BE49-F238E27FC236}">
                <a16:creationId xmlns:a16="http://schemas.microsoft.com/office/drawing/2014/main" id="{C13749C4-D155-4E4F-8143-C18A97A9BD9B}"/>
              </a:ext>
            </a:extLst>
          </p:cNvPr>
          <p:cNvSpPr txBox="1"/>
          <p:nvPr/>
        </p:nvSpPr>
        <p:spPr>
          <a:xfrm>
            <a:off x="2323455" y="471270"/>
            <a:ext cx="5404644" cy="400110"/>
          </a:xfrm>
          <a:prstGeom prst="rect">
            <a:avLst/>
          </a:prstGeom>
          <a:noFill/>
          <a:ln>
            <a:noFill/>
          </a:ln>
        </p:spPr>
        <p:txBody>
          <a:bodyPr wrap="square" rtlCol="0">
            <a:spAutoFit/>
          </a:bodyPr>
          <a:lstStyle/>
          <a:p>
            <a:pPr algn="ctr"/>
            <a:r>
              <a:rPr lang="tr-GB" sz="2000" dirty="0">
                <a:latin typeface="Benny Blanco" pitchFamily="2" charset="0"/>
                <a:cs typeface="Agent Orange" pitchFamily="2" charset="0"/>
              </a:rPr>
              <a:t>25 ARALIK UZAKTAN EĞİTİM PLANI</a:t>
            </a:r>
          </a:p>
        </p:txBody>
      </p:sp>
      <p:sp>
        <p:nvSpPr>
          <p:cNvPr id="7" name="Dikdörtgen 6">
            <a:extLst>
              <a:ext uri="{FF2B5EF4-FFF2-40B4-BE49-F238E27FC236}">
                <a16:creationId xmlns:a16="http://schemas.microsoft.com/office/drawing/2014/main" id="{77CB61B1-D84A-EC44-B8C0-FE774B7F10C6}"/>
              </a:ext>
            </a:extLst>
          </p:cNvPr>
          <p:cNvSpPr/>
          <p:nvPr/>
        </p:nvSpPr>
        <p:spPr>
          <a:xfrm>
            <a:off x="214313" y="142638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8" name="Dikdörtgen 7">
            <a:extLst>
              <a:ext uri="{FF2B5EF4-FFF2-40B4-BE49-F238E27FC236}">
                <a16:creationId xmlns:a16="http://schemas.microsoft.com/office/drawing/2014/main" id="{FAFF8E0B-8D70-EE4B-BF6E-46D2BF48AFAC}"/>
              </a:ext>
            </a:extLst>
          </p:cNvPr>
          <p:cNvSpPr/>
          <p:nvPr/>
        </p:nvSpPr>
        <p:spPr>
          <a:xfrm>
            <a:off x="9569413" y="586383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9" name="Dikdörtgen 8">
            <a:extLst>
              <a:ext uri="{FF2B5EF4-FFF2-40B4-BE49-F238E27FC236}">
                <a16:creationId xmlns:a16="http://schemas.microsoft.com/office/drawing/2014/main" id="{023E23FF-861F-2847-BAD6-D92FBCBF64EB}"/>
              </a:ext>
            </a:extLst>
          </p:cNvPr>
          <p:cNvSpPr/>
          <p:nvPr/>
        </p:nvSpPr>
        <p:spPr>
          <a:xfrm>
            <a:off x="75730" y="264677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Dikdörtgen 9">
            <a:extLst>
              <a:ext uri="{FF2B5EF4-FFF2-40B4-BE49-F238E27FC236}">
                <a16:creationId xmlns:a16="http://schemas.microsoft.com/office/drawing/2014/main" id="{86FDA70A-03D9-A54B-9502-CAD30BBC9C30}"/>
              </a:ext>
            </a:extLst>
          </p:cNvPr>
          <p:cNvSpPr/>
          <p:nvPr/>
        </p:nvSpPr>
        <p:spPr>
          <a:xfrm>
            <a:off x="230262" y="57412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1" name="Dikdörtgen 10">
            <a:extLst>
              <a:ext uri="{FF2B5EF4-FFF2-40B4-BE49-F238E27FC236}">
                <a16:creationId xmlns:a16="http://schemas.microsoft.com/office/drawing/2014/main" id="{70D6C8C7-1FC7-F149-B26D-8E49F78F5ED5}"/>
              </a:ext>
            </a:extLst>
          </p:cNvPr>
          <p:cNvSpPr/>
          <p:nvPr/>
        </p:nvSpPr>
        <p:spPr>
          <a:xfrm>
            <a:off x="109538" y="372668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2" name="Dikdörtgen 11">
            <a:extLst>
              <a:ext uri="{FF2B5EF4-FFF2-40B4-BE49-F238E27FC236}">
                <a16:creationId xmlns:a16="http://schemas.microsoft.com/office/drawing/2014/main" id="{2EED4C89-34D6-8947-BCC3-7C5B9A0D905D}"/>
              </a:ext>
            </a:extLst>
          </p:cNvPr>
          <p:cNvSpPr/>
          <p:nvPr/>
        </p:nvSpPr>
        <p:spPr>
          <a:xfrm>
            <a:off x="100733" y="367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3" name="Dikdörtgen 12">
            <a:extLst>
              <a:ext uri="{FF2B5EF4-FFF2-40B4-BE49-F238E27FC236}">
                <a16:creationId xmlns:a16="http://schemas.microsoft.com/office/drawing/2014/main" id="{A8F49BB1-B95B-C344-BB47-9C32BF1A1A2B}"/>
              </a:ext>
            </a:extLst>
          </p:cNvPr>
          <p:cNvSpPr/>
          <p:nvPr/>
        </p:nvSpPr>
        <p:spPr>
          <a:xfrm>
            <a:off x="9698001" y="88941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4" name="Dikdörtgen 13">
            <a:extLst>
              <a:ext uri="{FF2B5EF4-FFF2-40B4-BE49-F238E27FC236}">
                <a16:creationId xmlns:a16="http://schemas.microsoft.com/office/drawing/2014/main" id="{1E8E9F43-9B06-D149-9D40-B83338E7F460}"/>
              </a:ext>
            </a:extLst>
          </p:cNvPr>
          <p:cNvSpPr/>
          <p:nvPr/>
        </p:nvSpPr>
        <p:spPr>
          <a:xfrm>
            <a:off x="9562989" y="157403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5" name="Dikdörtgen 14">
            <a:extLst>
              <a:ext uri="{FF2B5EF4-FFF2-40B4-BE49-F238E27FC236}">
                <a16:creationId xmlns:a16="http://schemas.microsoft.com/office/drawing/2014/main" id="{9CD3067B-291C-4C40-B9B1-D9DB3FDAC63D}"/>
              </a:ext>
            </a:extLst>
          </p:cNvPr>
          <p:cNvSpPr/>
          <p:nvPr/>
        </p:nvSpPr>
        <p:spPr>
          <a:xfrm>
            <a:off x="9715501" y="301229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6" name="Dikdörtgen 15">
            <a:extLst>
              <a:ext uri="{FF2B5EF4-FFF2-40B4-BE49-F238E27FC236}">
                <a16:creationId xmlns:a16="http://schemas.microsoft.com/office/drawing/2014/main" id="{309428F8-F167-CA4F-8E1D-DC2E3F34E7FC}"/>
              </a:ext>
            </a:extLst>
          </p:cNvPr>
          <p:cNvSpPr/>
          <p:nvPr/>
        </p:nvSpPr>
        <p:spPr>
          <a:xfrm>
            <a:off x="9550252" y="372667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7" name="Dikdörtgen 16">
            <a:extLst>
              <a:ext uri="{FF2B5EF4-FFF2-40B4-BE49-F238E27FC236}">
                <a16:creationId xmlns:a16="http://schemas.microsoft.com/office/drawing/2014/main" id="{427598A6-9692-4346-B686-5E9F38C2354C}"/>
              </a:ext>
            </a:extLst>
          </p:cNvPr>
          <p:cNvSpPr/>
          <p:nvPr/>
        </p:nvSpPr>
        <p:spPr>
          <a:xfrm>
            <a:off x="9704784" y="43315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8" name="Dikdörtgen 17">
            <a:extLst>
              <a:ext uri="{FF2B5EF4-FFF2-40B4-BE49-F238E27FC236}">
                <a16:creationId xmlns:a16="http://schemas.microsoft.com/office/drawing/2014/main" id="{E6165E37-4B76-9143-BFB6-767B76D87346}"/>
              </a:ext>
            </a:extLst>
          </p:cNvPr>
          <p:cNvSpPr/>
          <p:nvPr/>
        </p:nvSpPr>
        <p:spPr>
          <a:xfrm>
            <a:off x="9698001" y="541141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9" name="Dikdörtgen 18">
            <a:extLst>
              <a:ext uri="{FF2B5EF4-FFF2-40B4-BE49-F238E27FC236}">
                <a16:creationId xmlns:a16="http://schemas.microsoft.com/office/drawing/2014/main" id="{1673E9BA-55D4-3B40-A0FE-4CFEC2CE166B}"/>
              </a:ext>
            </a:extLst>
          </p:cNvPr>
          <p:cNvSpPr/>
          <p:nvPr/>
        </p:nvSpPr>
        <p:spPr>
          <a:xfrm rot="16200000">
            <a:off x="1177490" y="6421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0" name="Dikdörtgen 19">
            <a:extLst>
              <a:ext uri="{FF2B5EF4-FFF2-40B4-BE49-F238E27FC236}">
                <a16:creationId xmlns:a16="http://schemas.microsoft.com/office/drawing/2014/main" id="{ECF93B1D-308C-A947-A722-03834B39F84E}"/>
              </a:ext>
            </a:extLst>
          </p:cNvPr>
          <p:cNvSpPr/>
          <p:nvPr/>
        </p:nvSpPr>
        <p:spPr>
          <a:xfrm rot="16200000">
            <a:off x="2329215" y="657499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1" name="Dikdörtgen 20">
            <a:extLst>
              <a:ext uri="{FF2B5EF4-FFF2-40B4-BE49-F238E27FC236}">
                <a16:creationId xmlns:a16="http://schemas.microsoft.com/office/drawing/2014/main" id="{CAAA1574-DA6F-4147-A806-C6D6E49DCC53}"/>
              </a:ext>
            </a:extLst>
          </p:cNvPr>
          <p:cNvSpPr/>
          <p:nvPr/>
        </p:nvSpPr>
        <p:spPr>
          <a:xfrm rot="16200000">
            <a:off x="3539691" y="640675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2" name="Dikdörtgen 21">
            <a:extLst>
              <a:ext uri="{FF2B5EF4-FFF2-40B4-BE49-F238E27FC236}">
                <a16:creationId xmlns:a16="http://schemas.microsoft.com/office/drawing/2014/main" id="{F7F80C7C-6197-9C4B-AF53-A7C9C92E5558}"/>
              </a:ext>
            </a:extLst>
          </p:cNvPr>
          <p:cNvSpPr/>
          <p:nvPr/>
        </p:nvSpPr>
        <p:spPr>
          <a:xfrm rot="16200000">
            <a:off x="5416116"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3" name="Dikdörtgen 22">
            <a:extLst>
              <a:ext uri="{FF2B5EF4-FFF2-40B4-BE49-F238E27FC236}">
                <a16:creationId xmlns:a16="http://schemas.microsoft.com/office/drawing/2014/main" id="{95E7D042-E60F-034D-A998-BABC949E5E74}"/>
              </a:ext>
            </a:extLst>
          </p:cNvPr>
          <p:cNvSpPr/>
          <p:nvPr/>
        </p:nvSpPr>
        <p:spPr>
          <a:xfrm rot="16200000">
            <a:off x="6615867" y="642580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4" name="Dikdörtgen 23">
            <a:extLst>
              <a:ext uri="{FF2B5EF4-FFF2-40B4-BE49-F238E27FC236}">
                <a16:creationId xmlns:a16="http://schemas.microsoft.com/office/drawing/2014/main" id="{B3346088-FEB7-214B-A532-D4E2FF376D01}"/>
              </a:ext>
            </a:extLst>
          </p:cNvPr>
          <p:cNvSpPr/>
          <p:nvPr/>
        </p:nvSpPr>
        <p:spPr>
          <a:xfrm rot="16200000">
            <a:off x="7775524"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5" name="Dikdörtgen 24">
            <a:extLst>
              <a:ext uri="{FF2B5EF4-FFF2-40B4-BE49-F238E27FC236}">
                <a16:creationId xmlns:a16="http://schemas.microsoft.com/office/drawing/2014/main" id="{8032054F-96EB-1F47-AD85-C04FAE7715CB}"/>
              </a:ext>
            </a:extLst>
          </p:cNvPr>
          <p:cNvSpPr/>
          <p:nvPr/>
        </p:nvSpPr>
        <p:spPr>
          <a:xfrm rot="16200000">
            <a:off x="8978068" y="64272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6" name="Dikdörtgen 25">
            <a:extLst>
              <a:ext uri="{FF2B5EF4-FFF2-40B4-BE49-F238E27FC236}">
                <a16:creationId xmlns:a16="http://schemas.microsoft.com/office/drawing/2014/main" id="{F2D1896F-AB7C-7C44-9EAC-827894BAC73A}"/>
              </a:ext>
            </a:extLst>
          </p:cNvPr>
          <p:cNvSpPr/>
          <p:nvPr/>
        </p:nvSpPr>
        <p:spPr>
          <a:xfrm rot="16200000">
            <a:off x="1002074" y="123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7" name="Dikdörtgen 26">
            <a:extLst>
              <a:ext uri="{FF2B5EF4-FFF2-40B4-BE49-F238E27FC236}">
                <a16:creationId xmlns:a16="http://schemas.microsoft.com/office/drawing/2014/main" id="{BEDB17B8-9308-8B45-8574-67F330B39B79}"/>
              </a:ext>
            </a:extLst>
          </p:cNvPr>
          <p:cNvSpPr/>
          <p:nvPr/>
        </p:nvSpPr>
        <p:spPr>
          <a:xfrm rot="16200000">
            <a:off x="5524058"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8" name="Dikdörtgen 27">
            <a:extLst>
              <a:ext uri="{FF2B5EF4-FFF2-40B4-BE49-F238E27FC236}">
                <a16:creationId xmlns:a16="http://schemas.microsoft.com/office/drawing/2014/main" id="{183B98F7-A09A-B143-8211-6288EBD8D268}"/>
              </a:ext>
            </a:extLst>
          </p:cNvPr>
          <p:cNvSpPr/>
          <p:nvPr/>
        </p:nvSpPr>
        <p:spPr>
          <a:xfrm rot="16200000">
            <a:off x="3417062" y="2059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9" name="Dikdörtgen 28">
            <a:extLst>
              <a:ext uri="{FF2B5EF4-FFF2-40B4-BE49-F238E27FC236}">
                <a16:creationId xmlns:a16="http://schemas.microsoft.com/office/drawing/2014/main" id="{A5CC6B13-53B2-904E-8169-AD653D21CFF0}"/>
              </a:ext>
            </a:extLst>
          </p:cNvPr>
          <p:cNvSpPr/>
          <p:nvPr/>
        </p:nvSpPr>
        <p:spPr>
          <a:xfrm rot="16200000">
            <a:off x="6615868" y="21866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0" name="Dikdörtgen 29">
            <a:extLst>
              <a:ext uri="{FF2B5EF4-FFF2-40B4-BE49-F238E27FC236}">
                <a16:creationId xmlns:a16="http://schemas.microsoft.com/office/drawing/2014/main" id="{93687CB4-839C-1C40-8FA1-7CA04A01A27A}"/>
              </a:ext>
            </a:extLst>
          </p:cNvPr>
          <p:cNvSpPr/>
          <p:nvPr/>
        </p:nvSpPr>
        <p:spPr>
          <a:xfrm rot="16200000">
            <a:off x="8416490" y="34535"/>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1" name="Dikdörtgen 30">
            <a:extLst>
              <a:ext uri="{FF2B5EF4-FFF2-40B4-BE49-F238E27FC236}">
                <a16:creationId xmlns:a16="http://schemas.microsoft.com/office/drawing/2014/main" id="{8428D57C-D4EC-7B4F-824D-8AC56E5BD6DA}"/>
              </a:ext>
            </a:extLst>
          </p:cNvPr>
          <p:cNvSpPr/>
          <p:nvPr/>
        </p:nvSpPr>
        <p:spPr>
          <a:xfrm rot="16200000">
            <a:off x="9444725" y="4400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2" name="Dikdörtgen 31">
            <a:extLst>
              <a:ext uri="{FF2B5EF4-FFF2-40B4-BE49-F238E27FC236}">
                <a16:creationId xmlns:a16="http://schemas.microsoft.com/office/drawing/2014/main" id="{6E91317F-00BB-6842-B2B1-096488D5B782}"/>
              </a:ext>
            </a:extLst>
          </p:cNvPr>
          <p:cNvSpPr/>
          <p:nvPr/>
        </p:nvSpPr>
        <p:spPr>
          <a:xfrm rot="16200000">
            <a:off x="2915803" y="29773"/>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3" name="Dikdörtgen 32">
            <a:extLst>
              <a:ext uri="{FF2B5EF4-FFF2-40B4-BE49-F238E27FC236}">
                <a16:creationId xmlns:a16="http://schemas.microsoft.com/office/drawing/2014/main" id="{5A8FC18C-3231-C748-B511-7F814A41B26B}"/>
              </a:ext>
            </a:extLst>
          </p:cNvPr>
          <p:cNvSpPr/>
          <p:nvPr/>
        </p:nvSpPr>
        <p:spPr>
          <a:xfrm rot="16200000">
            <a:off x="1350115"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4" name="Dikdörtgen 33">
            <a:extLst>
              <a:ext uri="{FF2B5EF4-FFF2-40B4-BE49-F238E27FC236}">
                <a16:creationId xmlns:a16="http://schemas.microsoft.com/office/drawing/2014/main" id="{7C269BF2-3C96-B14D-8F31-9A064988DB9F}"/>
              </a:ext>
            </a:extLst>
          </p:cNvPr>
          <p:cNvSpPr/>
          <p:nvPr/>
        </p:nvSpPr>
        <p:spPr>
          <a:xfrm rot="16200000">
            <a:off x="7890424" y="187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5" name="Dikdörtgen 34">
            <a:extLst>
              <a:ext uri="{FF2B5EF4-FFF2-40B4-BE49-F238E27FC236}">
                <a16:creationId xmlns:a16="http://schemas.microsoft.com/office/drawing/2014/main" id="{01BC4920-252F-0941-A22C-40EDACCD0D5A}"/>
              </a:ext>
            </a:extLst>
          </p:cNvPr>
          <p:cNvSpPr/>
          <p:nvPr/>
        </p:nvSpPr>
        <p:spPr>
          <a:xfrm>
            <a:off x="230262" y="44886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6" name="Dikdörtgen 35">
            <a:extLst>
              <a:ext uri="{FF2B5EF4-FFF2-40B4-BE49-F238E27FC236}">
                <a16:creationId xmlns:a16="http://schemas.microsoft.com/office/drawing/2014/main" id="{C4A8BA7C-710C-BF41-B52D-2AE20F0D1990}"/>
              </a:ext>
            </a:extLst>
          </p:cNvPr>
          <p:cNvSpPr/>
          <p:nvPr/>
        </p:nvSpPr>
        <p:spPr>
          <a:xfrm>
            <a:off x="9707415" y="21878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7" name="Dikdörtgen 36">
            <a:extLst>
              <a:ext uri="{FF2B5EF4-FFF2-40B4-BE49-F238E27FC236}">
                <a16:creationId xmlns:a16="http://schemas.microsoft.com/office/drawing/2014/main" id="{7E787ECD-FB27-AC4A-BBAE-AA16DA341BF0}"/>
              </a:ext>
            </a:extLst>
          </p:cNvPr>
          <p:cNvSpPr/>
          <p:nvPr/>
        </p:nvSpPr>
        <p:spPr>
          <a:xfrm rot="16200000">
            <a:off x="4547342" y="65717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8" name="Dikdörtgen 37">
            <a:extLst>
              <a:ext uri="{FF2B5EF4-FFF2-40B4-BE49-F238E27FC236}">
                <a16:creationId xmlns:a16="http://schemas.microsoft.com/office/drawing/2014/main" id="{ABFA5892-FFC5-E041-9AC5-D4898BF7E1BB}"/>
              </a:ext>
            </a:extLst>
          </p:cNvPr>
          <p:cNvSpPr/>
          <p:nvPr/>
        </p:nvSpPr>
        <p:spPr>
          <a:xfrm rot="16200000">
            <a:off x="5072265" y="4084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9" name="Dikdörtgen 38">
            <a:extLst>
              <a:ext uri="{FF2B5EF4-FFF2-40B4-BE49-F238E27FC236}">
                <a16:creationId xmlns:a16="http://schemas.microsoft.com/office/drawing/2014/main" id="{C5AD6835-4978-024D-BB98-275833B3ABAA}"/>
              </a:ext>
            </a:extLst>
          </p:cNvPr>
          <p:cNvSpPr/>
          <p:nvPr/>
        </p:nvSpPr>
        <p:spPr>
          <a:xfrm rot="16200000">
            <a:off x="6151687" y="2656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0" name="Metin kutusu 39">
            <a:extLst>
              <a:ext uri="{FF2B5EF4-FFF2-40B4-BE49-F238E27FC236}">
                <a16:creationId xmlns:a16="http://schemas.microsoft.com/office/drawing/2014/main" id="{376ED625-3EA6-504F-AFA4-E4A9B8B330BC}"/>
              </a:ext>
            </a:extLst>
          </p:cNvPr>
          <p:cNvSpPr txBox="1"/>
          <p:nvPr/>
        </p:nvSpPr>
        <p:spPr>
          <a:xfrm>
            <a:off x="770876" y="1727985"/>
            <a:ext cx="4672913" cy="4524315"/>
          </a:xfrm>
          <a:prstGeom prst="rect">
            <a:avLst/>
          </a:prstGeom>
          <a:solidFill>
            <a:schemeClr val="bg2"/>
          </a:solidFill>
          <a:ln w="19050">
            <a:solidFill>
              <a:schemeClr val="tx1"/>
            </a:solidFill>
            <a:prstDash val="dash"/>
          </a:ln>
        </p:spPr>
        <p:txBody>
          <a:bodyPr wrap="square" rtlCol="0">
            <a:spAutoFit/>
          </a:bodyPr>
          <a:lstStyle/>
          <a:p>
            <a:endParaRPr lang="tr-TR" sz="1200" b="1" dirty="0">
              <a:latin typeface="Chalkboard" panose="03050602040202020205" pitchFamily="66" charset="0"/>
            </a:endParaRPr>
          </a:p>
          <a:p>
            <a:r>
              <a:rPr lang="tr-TR" sz="1200" b="1" dirty="0">
                <a:latin typeface="Chalkboard" panose="03050602040202020205" pitchFamily="66" charset="0"/>
              </a:rPr>
              <a:t>**çocuğunuza ek sayfadaki ’’küçük mor balık’’ hikayesini okuyalım.</a:t>
            </a:r>
          </a:p>
          <a:p>
            <a:r>
              <a:rPr lang="tr-TR" sz="1200" b="1" dirty="0">
                <a:latin typeface="Chalkboard" panose="03050602040202020205" pitchFamily="66" charset="0"/>
              </a:rPr>
              <a:t>Hikayenin ardından aşağıdaki soruları soralım.</a:t>
            </a:r>
          </a:p>
          <a:p>
            <a:r>
              <a:rPr lang="tr-TR" sz="1200" b="1" dirty="0">
                <a:latin typeface="Chalkboard" panose="03050602040202020205" pitchFamily="66" charset="0"/>
              </a:rPr>
              <a:t>*küçük mor balığın karşısına kimler çıktı?</a:t>
            </a:r>
          </a:p>
          <a:p>
            <a:r>
              <a:rPr lang="tr-TR" sz="1200" b="1" dirty="0">
                <a:latin typeface="Chalkboard" panose="03050602040202020205" pitchFamily="66" charset="0"/>
              </a:rPr>
              <a:t>*küçük mor balık onlarla neden oynamak istemedi?</a:t>
            </a:r>
          </a:p>
          <a:p>
            <a:r>
              <a:rPr lang="tr-TR" sz="1200" b="1" dirty="0">
                <a:latin typeface="Chalkboard" panose="03050602040202020205" pitchFamily="66" charset="0"/>
              </a:rPr>
              <a:t>*Daha sonra neler oldu?</a:t>
            </a:r>
          </a:p>
          <a:p>
            <a:r>
              <a:rPr lang="tr-TR" sz="1200" b="1" dirty="0">
                <a:latin typeface="Chalkboard" panose="03050602040202020205" pitchFamily="66" charset="0"/>
              </a:rPr>
              <a:t>Gibi sorular sorarak hikaye ile ilgili sohbet edelim.</a:t>
            </a:r>
          </a:p>
          <a:p>
            <a:r>
              <a:rPr lang="tr-TR" sz="1200" b="1" dirty="0">
                <a:latin typeface="Chalkboard" panose="03050602040202020205" pitchFamily="66" charset="0"/>
              </a:rPr>
              <a:t>Ardından masaya geçip balık ve deniz yapacağınızı söyleyin.</a:t>
            </a:r>
          </a:p>
          <a:p>
            <a:r>
              <a:rPr lang="tr-TR" sz="1200" b="1" dirty="0">
                <a:latin typeface="Chalkboard" panose="03050602040202020205" pitchFamily="66" charset="0"/>
              </a:rPr>
              <a:t>Kare şeklinde kesilmiş mor ve farklı renklerde elişi kağıtları hazırlayalım. kare kağıtlarını 4 e katlayalım ardından katlama yerlerinden kesip daha küçük kareler elde edelim. Ve küçük kareleri iki köşesinden katlayıp keselim ve küçük üçgenler elde edelim. Bu üçgen ve karelerden çeşitli balıklar yapalım boyalarımızı da kullanarak. Başka bir kağıdı mavi ve mavinin tonları ile boyayalım. Balıklarımızı mavi denize </a:t>
            </a:r>
            <a:r>
              <a:rPr lang="tr-TR" sz="1200" b="1" dirty="0" err="1">
                <a:latin typeface="Chalkboard" panose="03050602040202020205" pitchFamily="66" charset="0"/>
              </a:rPr>
              <a:t>yapıştıralım.Çalışmamızı</a:t>
            </a:r>
            <a:r>
              <a:rPr lang="tr-TR" sz="1200" b="1" dirty="0">
                <a:latin typeface="Chalkboard" panose="03050602040202020205" pitchFamily="66" charset="0"/>
              </a:rPr>
              <a:t> odamıza asalım.</a:t>
            </a:r>
          </a:p>
          <a:p>
            <a:r>
              <a:rPr lang="tr-TR" sz="1200" b="1" dirty="0">
                <a:latin typeface="Chalkboard" panose="03050602040202020205" pitchFamily="66" charset="0"/>
              </a:rPr>
              <a:t>Kaç tane balık yaptığımızı</a:t>
            </a:r>
          </a:p>
          <a:p>
            <a:r>
              <a:rPr lang="tr-TR" sz="1200" b="1" dirty="0" err="1">
                <a:latin typeface="Chalkboard" panose="03050602040202020205" pitchFamily="66" charset="0"/>
              </a:rPr>
              <a:t>Sayalım.Kullandığımız</a:t>
            </a:r>
            <a:r>
              <a:rPr lang="tr-TR" sz="1200" b="1" dirty="0">
                <a:latin typeface="Chalkboard" panose="03050602040202020205" pitchFamily="66" charset="0"/>
              </a:rPr>
              <a:t> </a:t>
            </a:r>
          </a:p>
          <a:p>
            <a:r>
              <a:rPr lang="tr-TR" sz="1200" b="1" dirty="0">
                <a:latin typeface="Chalkboard" panose="03050602040202020205" pitchFamily="66" charset="0"/>
              </a:rPr>
              <a:t>Renklerin neler olduğunu </a:t>
            </a:r>
          </a:p>
          <a:p>
            <a:r>
              <a:rPr lang="tr-TR" sz="1200" b="1" dirty="0">
                <a:latin typeface="Chalkboard" panose="03050602040202020205" pitchFamily="66" charset="0"/>
              </a:rPr>
              <a:t>söyleyelim.</a:t>
            </a:r>
          </a:p>
          <a:p>
            <a:endParaRPr lang="tr-TR" sz="1200" b="1" dirty="0">
              <a:latin typeface="Chalkboard" panose="03050602040202020205" pitchFamily="66" charset="0"/>
            </a:endParaRPr>
          </a:p>
          <a:p>
            <a:endParaRPr lang="tr-TR" sz="1200" b="1" dirty="0">
              <a:latin typeface="Chalkboard" panose="03050602040202020205" pitchFamily="66" charset="0"/>
            </a:endParaRPr>
          </a:p>
          <a:p>
            <a:r>
              <a:rPr lang="tr-TR" sz="1200" b="1" dirty="0">
                <a:latin typeface="Chalkboard" panose="03050602040202020205" pitchFamily="66" charset="0"/>
                <a:hlinkClick r:id="rId2"/>
              </a:rPr>
              <a:t>https://www.youtube.com/watch?v=rZnoa2FWo8g</a:t>
            </a:r>
            <a:endParaRPr lang="tr-TR" sz="1200" b="1" dirty="0">
              <a:latin typeface="Chalkboard" panose="03050602040202020205" pitchFamily="66" charset="0"/>
            </a:endParaRPr>
          </a:p>
        </p:txBody>
      </p:sp>
      <p:sp>
        <p:nvSpPr>
          <p:cNvPr id="41" name="Metin kutusu 40">
            <a:extLst>
              <a:ext uri="{FF2B5EF4-FFF2-40B4-BE49-F238E27FC236}">
                <a16:creationId xmlns:a16="http://schemas.microsoft.com/office/drawing/2014/main" id="{FA16A494-6716-6A47-B340-1C9610500B66}"/>
              </a:ext>
            </a:extLst>
          </p:cNvPr>
          <p:cNvSpPr txBox="1"/>
          <p:nvPr/>
        </p:nvSpPr>
        <p:spPr>
          <a:xfrm>
            <a:off x="1014510" y="885739"/>
            <a:ext cx="2964267" cy="677108"/>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square" rtlCol="0">
            <a:spAutoFit/>
          </a:bodyPr>
          <a:lstStyle/>
          <a:p>
            <a:pPr algn="ctr"/>
            <a:r>
              <a:rPr lang="tr-GB" sz="1400" b="1" dirty="0">
                <a:latin typeface="Arial Rounded MT Bold" panose="020F0704030504030204" pitchFamily="34" charset="0"/>
                <a:cs typeface="Didot" panose="02000503000000020003" pitchFamily="2" charset="-79"/>
              </a:rPr>
              <a:t>3.4.5</a:t>
            </a:r>
            <a:r>
              <a:rPr lang="tr-GB" sz="1200" b="1" dirty="0">
                <a:latin typeface="Arial Rounded MT Bold" panose="020F0704030504030204" pitchFamily="34" charset="0"/>
                <a:cs typeface="Didot" panose="02000503000000020003" pitchFamily="2" charset="-79"/>
              </a:rPr>
              <a:t>.Etkinlik: </a:t>
            </a:r>
            <a:r>
              <a:rPr lang="tr-TR" sz="1200" b="1" dirty="0">
                <a:latin typeface="Arial Rounded MT Bold" panose="020F0704030504030204" pitchFamily="34" charset="0"/>
                <a:cs typeface="Didot" panose="02000503000000020003" pitchFamily="2" charset="-79"/>
              </a:rPr>
              <a:t>Türkçe –sanat-okuma yazma bütünleştirilmiş etkinlik</a:t>
            </a:r>
          </a:p>
          <a:p>
            <a:pPr algn="ctr"/>
            <a:r>
              <a:rPr lang="tr-TR" sz="1200" b="1" dirty="0">
                <a:latin typeface="Arial Rounded MT Bold" panose="020F0704030504030204" pitchFamily="34" charset="0"/>
                <a:cs typeface="Didot" panose="02000503000000020003" pitchFamily="2" charset="-79"/>
              </a:rPr>
              <a:t>Süre: 20+20+20 DK</a:t>
            </a:r>
          </a:p>
        </p:txBody>
      </p:sp>
      <p:sp>
        <p:nvSpPr>
          <p:cNvPr id="42" name="Metin kutusu 41">
            <a:extLst>
              <a:ext uri="{FF2B5EF4-FFF2-40B4-BE49-F238E27FC236}">
                <a16:creationId xmlns:a16="http://schemas.microsoft.com/office/drawing/2014/main" id="{C8F4E3C4-DC2F-0240-AE68-6104C577E1C0}"/>
              </a:ext>
            </a:extLst>
          </p:cNvPr>
          <p:cNvSpPr txBox="1"/>
          <p:nvPr/>
        </p:nvSpPr>
        <p:spPr>
          <a:xfrm>
            <a:off x="5707049" y="2332386"/>
            <a:ext cx="3343692" cy="3970318"/>
          </a:xfrm>
          <a:prstGeom prst="rect">
            <a:avLst/>
          </a:prstGeom>
          <a:solidFill>
            <a:schemeClr val="accent2">
              <a:lumMod val="40000"/>
              <a:lumOff val="60000"/>
            </a:schemeClr>
          </a:solidFill>
          <a:ln w="19050">
            <a:solidFill>
              <a:schemeClr val="tx1"/>
            </a:solidFill>
            <a:prstDash val="dash"/>
          </a:ln>
        </p:spPr>
        <p:txBody>
          <a:bodyPr wrap="square" rtlCol="0">
            <a:spAutoFit/>
          </a:bodyPr>
          <a:lstStyle/>
          <a:p>
            <a:r>
              <a:rPr lang="tr-TR" sz="1200" b="1" dirty="0">
                <a:latin typeface="Chalkboard" panose="03050602040202020205" pitchFamily="66" charset="0"/>
              </a:rPr>
              <a:t>**Çocuğunuza linkteki öğretici mor renk şarkısını </a:t>
            </a:r>
            <a:r>
              <a:rPr lang="tr-TR" sz="1200" b="1" dirty="0" err="1">
                <a:latin typeface="Chalkboard" panose="03050602040202020205" pitchFamily="66" charset="0"/>
              </a:rPr>
              <a:t>dinletelim.Eşlik</a:t>
            </a:r>
            <a:r>
              <a:rPr lang="tr-TR" sz="1200" b="1" dirty="0">
                <a:latin typeface="Chalkboard" panose="03050602040202020205" pitchFamily="66" charset="0"/>
              </a:rPr>
              <a:t> etmesini sağlayalım.</a:t>
            </a:r>
          </a:p>
          <a:p>
            <a:r>
              <a:rPr lang="tr-TR" sz="1200" dirty="0">
                <a:latin typeface="Arial Rounded MT Bold" panose="020F0704030504030204" pitchFamily="34" charset="0"/>
                <a:hlinkClick r:id="rId3"/>
              </a:rPr>
              <a:t>https://www.youtube.com/watch?v=m_V_rpx3f2c</a:t>
            </a:r>
            <a:endParaRPr lang="tr-TR" sz="1200" dirty="0">
              <a:latin typeface="Arial Rounded MT Bold" panose="020F0704030504030204" pitchFamily="34" charset="0"/>
            </a:endParaRPr>
          </a:p>
          <a:p>
            <a:r>
              <a:rPr lang="tr-GB" sz="1200" dirty="0"/>
              <a:t> </a:t>
            </a:r>
            <a:r>
              <a:rPr lang="tr-GB" sz="1200" dirty="0">
                <a:latin typeface="Arial Rounded MT Bold" panose="020F0704030504030204" pitchFamily="34" charset="0"/>
              </a:rPr>
              <a:t>Ardından mor renk deneyi yapalım.</a:t>
            </a:r>
          </a:p>
          <a:p>
            <a:r>
              <a:rPr lang="tr-TR" sz="1200" dirty="0">
                <a:latin typeface="Arial Rounded MT Bold" panose="020F0704030504030204" pitchFamily="34" charset="0"/>
              </a:rPr>
              <a:t>M</a:t>
            </a:r>
            <a:r>
              <a:rPr lang="tr-GB" sz="1200" dirty="0">
                <a:latin typeface="Arial Rounded MT Bold" panose="020F0704030504030204" pitchFamily="34" charset="0"/>
              </a:rPr>
              <a:t>alzemeler:</a:t>
            </a:r>
          </a:p>
          <a:p>
            <a:r>
              <a:rPr lang="tr-TR" sz="1200" dirty="0">
                <a:latin typeface="Arial Rounded MT Bold" panose="020F0704030504030204" pitchFamily="34" charset="0"/>
              </a:rPr>
              <a:t>-K</a:t>
            </a:r>
            <a:r>
              <a:rPr lang="tr-GB" sz="1200" dirty="0">
                <a:latin typeface="Arial Rounded MT Bold" panose="020F0704030504030204" pitchFamily="34" charset="0"/>
              </a:rPr>
              <a:t>ırmızı ve mavi boya( sulu boya veya parmak boyası)</a:t>
            </a:r>
          </a:p>
          <a:p>
            <a:r>
              <a:rPr lang="tr-TR" sz="1200" dirty="0">
                <a:latin typeface="Arial Rounded MT Bold" panose="020F0704030504030204" pitchFamily="34" charset="0"/>
              </a:rPr>
              <a:t>-Bir </a:t>
            </a:r>
            <a:r>
              <a:rPr lang="tr-GB" sz="1200" dirty="0">
                <a:latin typeface="Arial Rounded MT Bold" panose="020F0704030504030204" pitchFamily="34" charset="0"/>
              </a:rPr>
              <a:t>şeffaf bardak</a:t>
            </a:r>
          </a:p>
          <a:p>
            <a:r>
              <a:rPr lang="tr-GB" sz="1200" dirty="0">
                <a:latin typeface="Arial Rounded MT Bold" panose="020F0704030504030204" pitchFamily="34" charset="0"/>
              </a:rPr>
              <a:t>-Su</a:t>
            </a:r>
          </a:p>
          <a:p>
            <a:endParaRPr lang="tr-GB" sz="1200" dirty="0">
              <a:latin typeface="Arial Rounded MT Bold" panose="020F0704030504030204" pitchFamily="34" charset="0"/>
            </a:endParaRPr>
          </a:p>
          <a:p>
            <a:r>
              <a:rPr lang="tr-TR" sz="1200" b="1" dirty="0">
                <a:latin typeface="Arial Rounded MT Bold" panose="020F0704030504030204" pitchFamily="34" charset="0"/>
              </a:rPr>
              <a:t>İ</a:t>
            </a:r>
            <a:r>
              <a:rPr lang="tr-GB" sz="1200" dirty="0">
                <a:latin typeface="Arial Rounded MT Bold" panose="020F0704030504030204" pitchFamily="34" charset="0"/>
              </a:rPr>
              <a:t>çinde su olan bardağa fırçamızla önce mavi boya damlatalım ve karıştıralım. Ardından kırmızı boya da ekleyip karıştırmaya devam edelim.çıkan rengi gözlemleyelim.</a:t>
            </a:r>
          </a:p>
          <a:p>
            <a:r>
              <a:rPr lang="tr-TR" sz="1200" dirty="0">
                <a:latin typeface="Arial Rounded MT Bold" panose="020F0704030504030204" pitchFamily="34" charset="0"/>
              </a:rPr>
              <a:t>Ö</a:t>
            </a:r>
            <a:r>
              <a:rPr lang="tr-GB" sz="1200" dirty="0">
                <a:latin typeface="Arial Rounded MT Bold" panose="020F0704030504030204" pitchFamily="34" charset="0"/>
              </a:rPr>
              <a:t>rnek2: boş bir kağıda patlıcan çizelim.patlıcanı önce kırmızıya sonra da maviye boyayalım.çıkan rengi söyleyelim.</a:t>
            </a:r>
          </a:p>
          <a:p>
            <a:endParaRPr lang="tr-GB" sz="1200" dirty="0"/>
          </a:p>
        </p:txBody>
      </p:sp>
      <p:sp>
        <p:nvSpPr>
          <p:cNvPr id="44" name="Oval 43">
            <a:extLst>
              <a:ext uri="{FF2B5EF4-FFF2-40B4-BE49-F238E27FC236}">
                <a16:creationId xmlns:a16="http://schemas.microsoft.com/office/drawing/2014/main" id="{0308A579-CC36-B947-B9DC-305DB351C8D1}"/>
              </a:ext>
            </a:extLst>
          </p:cNvPr>
          <p:cNvSpPr/>
          <p:nvPr/>
        </p:nvSpPr>
        <p:spPr>
          <a:xfrm>
            <a:off x="8351267" y="520856"/>
            <a:ext cx="1160893" cy="1090599"/>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5" name="Metin kutusu 44">
            <a:extLst>
              <a:ext uri="{FF2B5EF4-FFF2-40B4-BE49-F238E27FC236}">
                <a16:creationId xmlns:a16="http://schemas.microsoft.com/office/drawing/2014/main" id="{FA383485-EB6D-214B-A4AB-757D2B2C8798}"/>
              </a:ext>
            </a:extLst>
          </p:cNvPr>
          <p:cNvSpPr txBox="1"/>
          <p:nvPr/>
        </p:nvSpPr>
        <p:spPr>
          <a:xfrm>
            <a:off x="8530801" y="733994"/>
            <a:ext cx="801823" cy="711733"/>
          </a:xfrm>
          <a:prstGeom prst="rect">
            <a:avLst/>
          </a:prstGeom>
          <a:noFill/>
        </p:spPr>
        <p:txBody>
          <a:bodyPr wrap="none" rtlCol="0">
            <a:spAutoFit/>
          </a:bodyPr>
          <a:lstStyle/>
          <a:p>
            <a:pPr algn="ctr">
              <a:lnSpc>
                <a:spcPct val="150000"/>
              </a:lnSpc>
            </a:pPr>
            <a:r>
              <a:rPr lang="tr-TR" sz="1400" b="1" dirty="0">
                <a:solidFill>
                  <a:srgbClr val="521B93"/>
                </a:solidFill>
                <a:latin typeface="Agent Orange" pitchFamily="2" charset="0"/>
                <a:cs typeface="Agent Orange" pitchFamily="2" charset="0"/>
              </a:rPr>
              <a:t>M</a:t>
            </a:r>
            <a:r>
              <a:rPr lang="tr-GB" sz="1400" b="1" dirty="0">
                <a:solidFill>
                  <a:srgbClr val="521B93"/>
                </a:solidFill>
                <a:latin typeface="Agent Orange" pitchFamily="2" charset="0"/>
                <a:cs typeface="Agent Orange" pitchFamily="2" charset="0"/>
              </a:rPr>
              <a:t>or</a:t>
            </a:r>
          </a:p>
          <a:p>
            <a:pPr algn="ctr">
              <a:lnSpc>
                <a:spcPct val="150000"/>
              </a:lnSpc>
            </a:pPr>
            <a:r>
              <a:rPr lang="tr-GB" sz="1400" b="1" dirty="0">
                <a:solidFill>
                  <a:srgbClr val="521B93"/>
                </a:solidFill>
                <a:latin typeface="Agent Orange" pitchFamily="2" charset="0"/>
                <a:cs typeface="Agent Orange" pitchFamily="2" charset="0"/>
              </a:rPr>
              <a:t>renk</a:t>
            </a:r>
          </a:p>
        </p:txBody>
      </p:sp>
      <p:sp>
        <p:nvSpPr>
          <p:cNvPr id="46" name="Metin kutusu 45">
            <a:extLst>
              <a:ext uri="{FF2B5EF4-FFF2-40B4-BE49-F238E27FC236}">
                <a16:creationId xmlns:a16="http://schemas.microsoft.com/office/drawing/2014/main" id="{E17710D8-990B-8F43-BE23-1BB71F4B39CA}"/>
              </a:ext>
            </a:extLst>
          </p:cNvPr>
          <p:cNvSpPr txBox="1"/>
          <p:nvPr/>
        </p:nvSpPr>
        <p:spPr>
          <a:xfrm rot="16200000">
            <a:off x="-232111" y="5473848"/>
            <a:ext cx="1338828" cy="253916"/>
          </a:xfrm>
          <a:prstGeom prst="rect">
            <a:avLst/>
          </a:prstGeom>
          <a:noFill/>
        </p:spPr>
        <p:txBody>
          <a:bodyPr wrap="none" rtlCol="0">
            <a:spAutoFit/>
          </a:bodyPr>
          <a:lstStyle/>
          <a:p>
            <a:r>
              <a:rPr lang="tr-GB" sz="1050" dirty="0">
                <a:latin typeface="PingFang TC Medium" panose="020B0400000000000000" pitchFamily="34" charset="-120"/>
                <a:ea typeface="PingFang TC Medium" panose="020B0400000000000000" pitchFamily="34" charset="-120"/>
                <a:cs typeface="Mongolian Baiti" panose="03000500000000000000" pitchFamily="66" charset="0"/>
              </a:rPr>
              <a:t>@</a:t>
            </a:r>
            <a:r>
              <a:rPr lang="tr-GB" sz="900" dirty="0">
                <a:latin typeface="PingFang TC Medium" panose="020B0400000000000000" pitchFamily="34" charset="-120"/>
                <a:ea typeface="PingFang TC Medium" panose="020B0400000000000000" pitchFamily="34" charset="-120"/>
                <a:cs typeface="Mongolian Baiti" panose="03000500000000000000" pitchFamily="66" charset="0"/>
              </a:rPr>
              <a:t>okuloncesi_bilgesi</a:t>
            </a:r>
            <a:endParaRPr lang="tr-GB" sz="1050" dirty="0">
              <a:latin typeface="PingFang TC Medium" panose="020B0400000000000000" pitchFamily="34" charset="-120"/>
              <a:ea typeface="PingFang TC Medium" panose="020B0400000000000000" pitchFamily="34" charset="-120"/>
              <a:cs typeface="Mongolian Baiti" panose="03000500000000000000" pitchFamily="66" charset="0"/>
            </a:endParaRPr>
          </a:p>
        </p:txBody>
      </p:sp>
      <p:pic>
        <p:nvPicPr>
          <p:cNvPr id="3" name="Resim 2">
            <a:extLst>
              <a:ext uri="{FF2B5EF4-FFF2-40B4-BE49-F238E27FC236}">
                <a16:creationId xmlns:a16="http://schemas.microsoft.com/office/drawing/2014/main" id="{A1068DA6-5456-2847-BDA5-81C042410C21}"/>
              </a:ext>
            </a:extLst>
          </p:cNvPr>
          <p:cNvPicPr>
            <a:picLocks noChangeAspect="1"/>
          </p:cNvPicPr>
          <p:nvPr/>
        </p:nvPicPr>
        <p:blipFill rotWithShape="1">
          <a:blip r:embed="rId4"/>
          <a:srcRect l="66410" t="24575" r="3398" b="45191"/>
          <a:stretch/>
        </p:blipFill>
        <p:spPr>
          <a:xfrm flipH="1">
            <a:off x="2976165" y="4872769"/>
            <a:ext cx="1935469" cy="1083737"/>
          </a:xfrm>
          <a:prstGeom prst="rect">
            <a:avLst/>
          </a:prstGeom>
        </p:spPr>
      </p:pic>
      <p:sp>
        <p:nvSpPr>
          <p:cNvPr id="47" name="Metin kutusu 46">
            <a:extLst>
              <a:ext uri="{FF2B5EF4-FFF2-40B4-BE49-F238E27FC236}">
                <a16:creationId xmlns:a16="http://schemas.microsoft.com/office/drawing/2014/main" id="{318790C0-8B07-2C49-BC37-16EBF833987E}"/>
              </a:ext>
            </a:extLst>
          </p:cNvPr>
          <p:cNvSpPr txBox="1"/>
          <p:nvPr/>
        </p:nvSpPr>
        <p:spPr>
          <a:xfrm>
            <a:off x="6411324" y="1594393"/>
            <a:ext cx="2162233" cy="677108"/>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square" rtlCol="0">
            <a:spAutoFit/>
          </a:bodyPr>
          <a:lstStyle/>
          <a:p>
            <a:pPr algn="ctr"/>
            <a:r>
              <a:rPr lang="tr-GB" sz="1400" b="1" dirty="0">
                <a:latin typeface="Arial Rounded MT Bold" panose="020F0704030504030204" pitchFamily="34" charset="0"/>
                <a:cs typeface="Didot" panose="02000503000000020003" pitchFamily="2" charset="-79"/>
              </a:rPr>
              <a:t>6</a:t>
            </a:r>
            <a:r>
              <a:rPr lang="tr-GB" sz="1200" b="1" dirty="0">
                <a:latin typeface="Arial Rounded MT Bold" panose="020F0704030504030204" pitchFamily="34" charset="0"/>
                <a:cs typeface="Didot" panose="02000503000000020003" pitchFamily="2" charset="-79"/>
              </a:rPr>
              <a:t>.Etkinlik:müzik-deney etkinliği</a:t>
            </a:r>
            <a:endParaRPr lang="tr-TR" sz="1200" b="1" dirty="0">
              <a:latin typeface="Arial Rounded MT Bold" panose="020F0704030504030204" pitchFamily="34" charset="0"/>
              <a:cs typeface="Didot" panose="02000503000000020003" pitchFamily="2" charset="-79"/>
            </a:endParaRPr>
          </a:p>
          <a:p>
            <a:pPr algn="ctr"/>
            <a:r>
              <a:rPr lang="tr-TR" sz="1200" b="1" dirty="0">
                <a:latin typeface="Arial Rounded MT Bold" panose="020F0704030504030204" pitchFamily="34" charset="0"/>
                <a:cs typeface="Didot" panose="02000503000000020003" pitchFamily="2" charset="-79"/>
              </a:rPr>
              <a:t>Süre: 20 DK</a:t>
            </a:r>
          </a:p>
        </p:txBody>
      </p:sp>
      <p:pic>
        <p:nvPicPr>
          <p:cNvPr id="49" name="Resim 48">
            <a:extLst>
              <a:ext uri="{FF2B5EF4-FFF2-40B4-BE49-F238E27FC236}">
                <a16:creationId xmlns:a16="http://schemas.microsoft.com/office/drawing/2014/main" id="{C3BA1DAE-1C8F-6249-8AEE-649AD6667F5B}"/>
              </a:ext>
            </a:extLst>
          </p:cNvPr>
          <p:cNvPicPr>
            <a:picLocks noChangeAspect="1"/>
          </p:cNvPicPr>
          <p:nvPr/>
        </p:nvPicPr>
        <p:blipFill rotWithShape="1">
          <a:blip r:embed="rId5"/>
          <a:srcRect l="13523" t="18333" r="11233" b="7083"/>
          <a:stretch/>
        </p:blipFill>
        <p:spPr>
          <a:xfrm>
            <a:off x="5574511" y="1004619"/>
            <a:ext cx="786807" cy="947116"/>
          </a:xfrm>
          <a:prstGeom prst="rect">
            <a:avLst/>
          </a:prstGeom>
        </p:spPr>
      </p:pic>
    </p:spTree>
    <p:extLst>
      <p:ext uri="{BB962C8B-B14F-4D97-AF65-F5344CB8AC3E}">
        <p14:creationId xmlns:p14="http://schemas.microsoft.com/office/powerpoint/2010/main" val="286336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514A82B-E998-0946-8501-C0952D1C0C4A}"/>
              </a:ext>
            </a:extLst>
          </p:cNvPr>
          <p:cNvSpPr/>
          <p:nvPr/>
        </p:nvSpPr>
        <p:spPr>
          <a:xfrm>
            <a:off x="171450" y="157163"/>
            <a:ext cx="9586913" cy="6529387"/>
          </a:xfrm>
          <a:prstGeom prst="rect">
            <a:avLst/>
          </a:prstGeom>
          <a:noFill/>
          <a:ln w="57150" cmpd="tri">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5" name="Dikdörtgen 4">
            <a:extLst>
              <a:ext uri="{FF2B5EF4-FFF2-40B4-BE49-F238E27FC236}">
                <a16:creationId xmlns:a16="http://schemas.microsoft.com/office/drawing/2014/main" id="{53446548-0C26-A542-927F-87A1668424FA}"/>
              </a:ext>
            </a:extLst>
          </p:cNvPr>
          <p:cNvSpPr/>
          <p:nvPr/>
        </p:nvSpPr>
        <p:spPr>
          <a:xfrm>
            <a:off x="271463" y="328614"/>
            <a:ext cx="9358312" cy="6215062"/>
          </a:xfrm>
          <a:prstGeom prst="rect">
            <a:avLst/>
          </a:prstGeom>
          <a:noFill/>
          <a:ln w="57150" cmpd="thinThick">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6" name="Metin kutusu 5">
            <a:extLst>
              <a:ext uri="{FF2B5EF4-FFF2-40B4-BE49-F238E27FC236}">
                <a16:creationId xmlns:a16="http://schemas.microsoft.com/office/drawing/2014/main" id="{C13749C4-D155-4E4F-8143-C18A97A9BD9B}"/>
              </a:ext>
            </a:extLst>
          </p:cNvPr>
          <p:cNvSpPr txBox="1"/>
          <p:nvPr/>
        </p:nvSpPr>
        <p:spPr>
          <a:xfrm>
            <a:off x="2323455" y="471270"/>
            <a:ext cx="5404644" cy="400110"/>
          </a:xfrm>
          <a:prstGeom prst="rect">
            <a:avLst/>
          </a:prstGeom>
          <a:noFill/>
          <a:ln>
            <a:noFill/>
          </a:ln>
        </p:spPr>
        <p:txBody>
          <a:bodyPr wrap="square" rtlCol="0">
            <a:spAutoFit/>
          </a:bodyPr>
          <a:lstStyle/>
          <a:p>
            <a:pPr algn="ctr"/>
            <a:r>
              <a:rPr lang="tr-GB" sz="2000" dirty="0">
                <a:latin typeface="Benny Blanco" pitchFamily="2" charset="0"/>
                <a:cs typeface="Agent Orange" pitchFamily="2" charset="0"/>
              </a:rPr>
              <a:t>25 ARALIK UZAKTAN EĞİTİM PLANI</a:t>
            </a:r>
          </a:p>
        </p:txBody>
      </p:sp>
      <p:sp>
        <p:nvSpPr>
          <p:cNvPr id="7" name="Dikdörtgen 6">
            <a:extLst>
              <a:ext uri="{FF2B5EF4-FFF2-40B4-BE49-F238E27FC236}">
                <a16:creationId xmlns:a16="http://schemas.microsoft.com/office/drawing/2014/main" id="{77CB61B1-D84A-EC44-B8C0-FE774B7F10C6}"/>
              </a:ext>
            </a:extLst>
          </p:cNvPr>
          <p:cNvSpPr/>
          <p:nvPr/>
        </p:nvSpPr>
        <p:spPr>
          <a:xfrm>
            <a:off x="214313" y="142638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8" name="Dikdörtgen 7">
            <a:extLst>
              <a:ext uri="{FF2B5EF4-FFF2-40B4-BE49-F238E27FC236}">
                <a16:creationId xmlns:a16="http://schemas.microsoft.com/office/drawing/2014/main" id="{FAFF8E0B-8D70-EE4B-BF6E-46D2BF48AFAC}"/>
              </a:ext>
            </a:extLst>
          </p:cNvPr>
          <p:cNvSpPr/>
          <p:nvPr/>
        </p:nvSpPr>
        <p:spPr>
          <a:xfrm>
            <a:off x="9569413" y="586383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9" name="Dikdörtgen 8">
            <a:extLst>
              <a:ext uri="{FF2B5EF4-FFF2-40B4-BE49-F238E27FC236}">
                <a16:creationId xmlns:a16="http://schemas.microsoft.com/office/drawing/2014/main" id="{023E23FF-861F-2847-BAD6-D92FBCBF64EB}"/>
              </a:ext>
            </a:extLst>
          </p:cNvPr>
          <p:cNvSpPr/>
          <p:nvPr/>
        </p:nvSpPr>
        <p:spPr>
          <a:xfrm>
            <a:off x="75730" y="264677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Dikdörtgen 9">
            <a:extLst>
              <a:ext uri="{FF2B5EF4-FFF2-40B4-BE49-F238E27FC236}">
                <a16:creationId xmlns:a16="http://schemas.microsoft.com/office/drawing/2014/main" id="{86FDA70A-03D9-A54B-9502-CAD30BBC9C30}"/>
              </a:ext>
            </a:extLst>
          </p:cNvPr>
          <p:cNvSpPr/>
          <p:nvPr/>
        </p:nvSpPr>
        <p:spPr>
          <a:xfrm>
            <a:off x="230262" y="57412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1" name="Dikdörtgen 10">
            <a:extLst>
              <a:ext uri="{FF2B5EF4-FFF2-40B4-BE49-F238E27FC236}">
                <a16:creationId xmlns:a16="http://schemas.microsoft.com/office/drawing/2014/main" id="{70D6C8C7-1FC7-F149-B26D-8E49F78F5ED5}"/>
              </a:ext>
            </a:extLst>
          </p:cNvPr>
          <p:cNvSpPr/>
          <p:nvPr/>
        </p:nvSpPr>
        <p:spPr>
          <a:xfrm>
            <a:off x="109538" y="372668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2" name="Dikdörtgen 11">
            <a:extLst>
              <a:ext uri="{FF2B5EF4-FFF2-40B4-BE49-F238E27FC236}">
                <a16:creationId xmlns:a16="http://schemas.microsoft.com/office/drawing/2014/main" id="{2EED4C89-34D6-8947-BCC3-7C5B9A0D905D}"/>
              </a:ext>
            </a:extLst>
          </p:cNvPr>
          <p:cNvSpPr/>
          <p:nvPr/>
        </p:nvSpPr>
        <p:spPr>
          <a:xfrm>
            <a:off x="100733" y="367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3" name="Dikdörtgen 12">
            <a:extLst>
              <a:ext uri="{FF2B5EF4-FFF2-40B4-BE49-F238E27FC236}">
                <a16:creationId xmlns:a16="http://schemas.microsoft.com/office/drawing/2014/main" id="{A8F49BB1-B95B-C344-BB47-9C32BF1A1A2B}"/>
              </a:ext>
            </a:extLst>
          </p:cNvPr>
          <p:cNvSpPr/>
          <p:nvPr/>
        </p:nvSpPr>
        <p:spPr>
          <a:xfrm>
            <a:off x="9698001" y="88941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4" name="Dikdörtgen 13">
            <a:extLst>
              <a:ext uri="{FF2B5EF4-FFF2-40B4-BE49-F238E27FC236}">
                <a16:creationId xmlns:a16="http://schemas.microsoft.com/office/drawing/2014/main" id="{1E8E9F43-9B06-D149-9D40-B83338E7F460}"/>
              </a:ext>
            </a:extLst>
          </p:cNvPr>
          <p:cNvSpPr/>
          <p:nvPr/>
        </p:nvSpPr>
        <p:spPr>
          <a:xfrm>
            <a:off x="9562989" y="157403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5" name="Dikdörtgen 14">
            <a:extLst>
              <a:ext uri="{FF2B5EF4-FFF2-40B4-BE49-F238E27FC236}">
                <a16:creationId xmlns:a16="http://schemas.microsoft.com/office/drawing/2014/main" id="{9CD3067B-291C-4C40-B9B1-D9DB3FDAC63D}"/>
              </a:ext>
            </a:extLst>
          </p:cNvPr>
          <p:cNvSpPr/>
          <p:nvPr/>
        </p:nvSpPr>
        <p:spPr>
          <a:xfrm>
            <a:off x="9715501" y="301229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6" name="Dikdörtgen 15">
            <a:extLst>
              <a:ext uri="{FF2B5EF4-FFF2-40B4-BE49-F238E27FC236}">
                <a16:creationId xmlns:a16="http://schemas.microsoft.com/office/drawing/2014/main" id="{309428F8-F167-CA4F-8E1D-DC2E3F34E7FC}"/>
              </a:ext>
            </a:extLst>
          </p:cNvPr>
          <p:cNvSpPr/>
          <p:nvPr/>
        </p:nvSpPr>
        <p:spPr>
          <a:xfrm>
            <a:off x="9550252" y="372667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7" name="Dikdörtgen 16">
            <a:extLst>
              <a:ext uri="{FF2B5EF4-FFF2-40B4-BE49-F238E27FC236}">
                <a16:creationId xmlns:a16="http://schemas.microsoft.com/office/drawing/2014/main" id="{427598A6-9692-4346-B686-5E9F38C2354C}"/>
              </a:ext>
            </a:extLst>
          </p:cNvPr>
          <p:cNvSpPr/>
          <p:nvPr/>
        </p:nvSpPr>
        <p:spPr>
          <a:xfrm>
            <a:off x="9704784" y="43315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8" name="Dikdörtgen 17">
            <a:extLst>
              <a:ext uri="{FF2B5EF4-FFF2-40B4-BE49-F238E27FC236}">
                <a16:creationId xmlns:a16="http://schemas.microsoft.com/office/drawing/2014/main" id="{E6165E37-4B76-9143-BFB6-767B76D87346}"/>
              </a:ext>
            </a:extLst>
          </p:cNvPr>
          <p:cNvSpPr/>
          <p:nvPr/>
        </p:nvSpPr>
        <p:spPr>
          <a:xfrm>
            <a:off x="9698001" y="541141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9" name="Dikdörtgen 18">
            <a:extLst>
              <a:ext uri="{FF2B5EF4-FFF2-40B4-BE49-F238E27FC236}">
                <a16:creationId xmlns:a16="http://schemas.microsoft.com/office/drawing/2014/main" id="{1673E9BA-55D4-3B40-A0FE-4CFEC2CE166B}"/>
              </a:ext>
            </a:extLst>
          </p:cNvPr>
          <p:cNvSpPr/>
          <p:nvPr/>
        </p:nvSpPr>
        <p:spPr>
          <a:xfrm rot="16200000">
            <a:off x="1177490" y="6421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0" name="Dikdörtgen 19">
            <a:extLst>
              <a:ext uri="{FF2B5EF4-FFF2-40B4-BE49-F238E27FC236}">
                <a16:creationId xmlns:a16="http://schemas.microsoft.com/office/drawing/2014/main" id="{ECF93B1D-308C-A947-A722-03834B39F84E}"/>
              </a:ext>
            </a:extLst>
          </p:cNvPr>
          <p:cNvSpPr/>
          <p:nvPr/>
        </p:nvSpPr>
        <p:spPr>
          <a:xfrm rot="16200000">
            <a:off x="2329215" y="657499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1" name="Dikdörtgen 20">
            <a:extLst>
              <a:ext uri="{FF2B5EF4-FFF2-40B4-BE49-F238E27FC236}">
                <a16:creationId xmlns:a16="http://schemas.microsoft.com/office/drawing/2014/main" id="{CAAA1574-DA6F-4147-A806-C6D6E49DCC53}"/>
              </a:ext>
            </a:extLst>
          </p:cNvPr>
          <p:cNvSpPr/>
          <p:nvPr/>
        </p:nvSpPr>
        <p:spPr>
          <a:xfrm rot="16200000">
            <a:off x="3539691" y="640675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2" name="Dikdörtgen 21">
            <a:extLst>
              <a:ext uri="{FF2B5EF4-FFF2-40B4-BE49-F238E27FC236}">
                <a16:creationId xmlns:a16="http://schemas.microsoft.com/office/drawing/2014/main" id="{F7F80C7C-6197-9C4B-AF53-A7C9C92E5558}"/>
              </a:ext>
            </a:extLst>
          </p:cNvPr>
          <p:cNvSpPr/>
          <p:nvPr/>
        </p:nvSpPr>
        <p:spPr>
          <a:xfrm rot="16200000">
            <a:off x="5416116"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3" name="Dikdörtgen 22">
            <a:extLst>
              <a:ext uri="{FF2B5EF4-FFF2-40B4-BE49-F238E27FC236}">
                <a16:creationId xmlns:a16="http://schemas.microsoft.com/office/drawing/2014/main" id="{95E7D042-E60F-034D-A998-BABC949E5E74}"/>
              </a:ext>
            </a:extLst>
          </p:cNvPr>
          <p:cNvSpPr/>
          <p:nvPr/>
        </p:nvSpPr>
        <p:spPr>
          <a:xfrm rot="16200000">
            <a:off x="6615867" y="642580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4" name="Dikdörtgen 23">
            <a:extLst>
              <a:ext uri="{FF2B5EF4-FFF2-40B4-BE49-F238E27FC236}">
                <a16:creationId xmlns:a16="http://schemas.microsoft.com/office/drawing/2014/main" id="{B3346088-FEB7-214B-A532-D4E2FF376D01}"/>
              </a:ext>
            </a:extLst>
          </p:cNvPr>
          <p:cNvSpPr/>
          <p:nvPr/>
        </p:nvSpPr>
        <p:spPr>
          <a:xfrm rot="16200000">
            <a:off x="7775524"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5" name="Dikdörtgen 24">
            <a:extLst>
              <a:ext uri="{FF2B5EF4-FFF2-40B4-BE49-F238E27FC236}">
                <a16:creationId xmlns:a16="http://schemas.microsoft.com/office/drawing/2014/main" id="{8032054F-96EB-1F47-AD85-C04FAE7715CB}"/>
              </a:ext>
            </a:extLst>
          </p:cNvPr>
          <p:cNvSpPr/>
          <p:nvPr/>
        </p:nvSpPr>
        <p:spPr>
          <a:xfrm rot="16200000">
            <a:off x="8978068" y="64272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6" name="Dikdörtgen 25">
            <a:extLst>
              <a:ext uri="{FF2B5EF4-FFF2-40B4-BE49-F238E27FC236}">
                <a16:creationId xmlns:a16="http://schemas.microsoft.com/office/drawing/2014/main" id="{F2D1896F-AB7C-7C44-9EAC-827894BAC73A}"/>
              </a:ext>
            </a:extLst>
          </p:cNvPr>
          <p:cNvSpPr/>
          <p:nvPr/>
        </p:nvSpPr>
        <p:spPr>
          <a:xfrm rot="16200000">
            <a:off x="1002074" y="123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7" name="Dikdörtgen 26">
            <a:extLst>
              <a:ext uri="{FF2B5EF4-FFF2-40B4-BE49-F238E27FC236}">
                <a16:creationId xmlns:a16="http://schemas.microsoft.com/office/drawing/2014/main" id="{BEDB17B8-9308-8B45-8574-67F330B39B79}"/>
              </a:ext>
            </a:extLst>
          </p:cNvPr>
          <p:cNvSpPr/>
          <p:nvPr/>
        </p:nvSpPr>
        <p:spPr>
          <a:xfrm rot="16200000">
            <a:off x="5524058"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8" name="Dikdörtgen 27">
            <a:extLst>
              <a:ext uri="{FF2B5EF4-FFF2-40B4-BE49-F238E27FC236}">
                <a16:creationId xmlns:a16="http://schemas.microsoft.com/office/drawing/2014/main" id="{183B98F7-A09A-B143-8211-6288EBD8D268}"/>
              </a:ext>
            </a:extLst>
          </p:cNvPr>
          <p:cNvSpPr/>
          <p:nvPr/>
        </p:nvSpPr>
        <p:spPr>
          <a:xfrm rot="16200000">
            <a:off x="3417062" y="2059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9" name="Dikdörtgen 28">
            <a:extLst>
              <a:ext uri="{FF2B5EF4-FFF2-40B4-BE49-F238E27FC236}">
                <a16:creationId xmlns:a16="http://schemas.microsoft.com/office/drawing/2014/main" id="{A5CC6B13-53B2-904E-8169-AD653D21CFF0}"/>
              </a:ext>
            </a:extLst>
          </p:cNvPr>
          <p:cNvSpPr/>
          <p:nvPr/>
        </p:nvSpPr>
        <p:spPr>
          <a:xfrm rot="16200000">
            <a:off x="6615868" y="21866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0" name="Dikdörtgen 29">
            <a:extLst>
              <a:ext uri="{FF2B5EF4-FFF2-40B4-BE49-F238E27FC236}">
                <a16:creationId xmlns:a16="http://schemas.microsoft.com/office/drawing/2014/main" id="{93687CB4-839C-1C40-8FA1-7CA04A01A27A}"/>
              </a:ext>
            </a:extLst>
          </p:cNvPr>
          <p:cNvSpPr/>
          <p:nvPr/>
        </p:nvSpPr>
        <p:spPr>
          <a:xfrm rot="16200000">
            <a:off x="8416490" y="34535"/>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1" name="Dikdörtgen 30">
            <a:extLst>
              <a:ext uri="{FF2B5EF4-FFF2-40B4-BE49-F238E27FC236}">
                <a16:creationId xmlns:a16="http://schemas.microsoft.com/office/drawing/2014/main" id="{8428D57C-D4EC-7B4F-824D-8AC56E5BD6DA}"/>
              </a:ext>
            </a:extLst>
          </p:cNvPr>
          <p:cNvSpPr/>
          <p:nvPr/>
        </p:nvSpPr>
        <p:spPr>
          <a:xfrm rot="16200000">
            <a:off x="9444725" y="4400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2" name="Dikdörtgen 31">
            <a:extLst>
              <a:ext uri="{FF2B5EF4-FFF2-40B4-BE49-F238E27FC236}">
                <a16:creationId xmlns:a16="http://schemas.microsoft.com/office/drawing/2014/main" id="{6E91317F-00BB-6842-B2B1-096488D5B782}"/>
              </a:ext>
            </a:extLst>
          </p:cNvPr>
          <p:cNvSpPr/>
          <p:nvPr/>
        </p:nvSpPr>
        <p:spPr>
          <a:xfrm rot="16200000">
            <a:off x="2915803" y="29773"/>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3" name="Dikdörtgen 32">
            <a:extLst>
              <a:ext uri="{FF2B5EF4-FFF2-40B4-BE49-F238E27FC236}">
                <a16:creationId xmlns:a16="http://schemas.microsoft.com/office/drawing/2014/main" id="{5A8FC18C-3231-C748-B511-7F814A41B26B}"/>
              </a:ext>
            </a:extLst>
          </p:cNvPr>
          <p:cNvSpPr/>
          <p:nvPr/>
        </p:nvSpPr>
        <p:spPr>
          <a:xfrm rot="16200000">
            <a:off x="1350115"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4" name="Dikdörtgen 33">
            <a:extLst>
              <a:ext uri="{FF2B5EF4-FFF2-40B4-BE49-F238E27FC236}">
                <a16:creationId xmlns:a16="http://schemas.microsoft.com/office/drawing/2014/main" id="{7C269BF2-3C96-B14D-8F31-9A064988DB9F}"/>
              </a:ext>
            </a:extLst>
          </p:cNvPr>
          <p:cNvSpPr/>
          <p:nvPr/>
        </p:nvSpPr>
        <p:spPr>
          <a:xfrm rot="16200000">
            <a:off x="7890424" y="187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5" name="Dikdörtgen 34">
            <a:extLst>
              <a:ext uri="{FF2B5EF4-FFF2-40B4-BE49-F238E27FC236}">
                <a16:creationId xmlns:a16="http://schemas.microsoft.com/office/drawing/2014/main" id="{01BC4920-252F-0941-A22C-40EDACCD0D5A}"/>
              </a:ext>
            </a:extLst>
          </p:cNvPr>
          <p:cNvSpPr/>
          <p:nvPr/>
        </p:nvSpPr>
        <p:spPr>
          <a:xfrm>
            <a:off x="230262" y="44886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6" name="Dikdörtgen 35">
            <a:extLst>
              <a:ext uri="{FF2B5EF4-FFF2-40B4-BE49-F238E27FC236}">
                <a16:creationId xmlns:a16="http://schemas.microsoft.com/office/drawing/2014/main" id="{C4A8BA7C-710C-BF41-B52D-2AE20F0D1990}"/>
              </a:ext>
            </a:extLst>
          </p:cNvPr>
          <p:cNvSpPr/>
          <p:nvPr/>
        </p:nvSpPr>
        <p:spPr>
          <a:xfrm>
            <a:off x="9707415" y="21878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7" name="Dikdörtgen 36">
            <a:extLst>
              <a:ext uri="{FF2B5EF4-FFF2-40B4-BE49-F238E27FC236}">
                <a16:creationId xmlns:a16="http://schemas.microsoft.com/office/drawing/2014/main" id="{7E787ECD-FB27-AC4A-BBAE-AA16DA341BF0}"/>
              </a:ext>
            </a:extLst>
          </p:cNvPr>
          <p:cNvSpPr/>
          <p:nvPr/>
        </p:nvSpPr>
        <p:spPr>
          <a:xfrm rot="16200000">
            <a:off x="4547342" y="65717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8" name="Dikdörtgen 37">
            <a:extLst>
              <a:ext uri="{FF2B5EF4-FFF2-40B4-BE49-F238E27FC236}">
                <a16:creationId xmlns:a16="http://schemas.microsoft.com/office/drawing/2014/main" id="{ABFA5892-FFC5-E041-9AC5-D4898BF7E1BB}"/>
              </a:ext>
            </a:extLst>
          </p:cNvPr>
          <p:cNvSpPr/>
          <p:nvPr/>
        </p:nvSpPr>
        <p:spPr>
          <a:xfrm rot="16200000">
            <a:off x="5072265" y="4084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9" name="Dikdörtgen 38">
            <a:extLst>
              <a:ext uri="{FF2B5EF4-FFF2-40B4-BE49-F238E27FC236}">
                <a16:creationId xmlns:a16="http://schemas.microsoft.com/office/drawing/2014/main" id="{C5AD6835-4978-024D-BB98-275833B3ABAA}"/>
              </a:ext>
            </a:extLst>
          </p:cNvPr>
          <p:cNvSpPr/>
          <p:nvPr/>
        </p:nvSpPr>
        <p:spPr>
          <a:xfrm rot="16200000">
            <a:off x="6151687" y="2656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1" name="Metin kutusu 40">
            <a:extLst>
              <a:ext uri="{FF2B5EF4-FFF2-40B4-BE49-F238E27FC236}">
                <a16:creationId xmlns:a16="http://schemas.microsoft.com/office/drawing/2014/main" id="{FA16A494-6716-6A47-B340-1C9610500B66}"/>
              </a:ext>
            </a:extLst>
          </p:cNvPr>
          <p:cNvSpPr txBox="1"/>
          <p:nvPr/>
        </p:nvSpPr>
        <p:spPr>
          <a:xfrm>
            <a:off x="2411672" y="1031749"/>
            <a:ext cx="4447281" cy="584775"/>
          </a:xfrm>
          <a:prstGeom prst="rect">
            <a:avLst/>
          </a:prstGeom>
          <a:pattFill prst="divot">
            <a:fgClr>
              <a:srgbClr val="7030A0"/>
            </a:fgClr>
            <a:bgClr>
              <a:schemeClr val="bg1"/>
            </a:bgClr>
          </a:pattFill>
        </p:spPr>
        <p:txBody>
          <a:bodyPr wrap="square" rtlCol="0">
            <a:spAutoFit/>
          </a:bodyPr>
          <a:lstStyle/>
          <a:p>
            <a:pPr algn="ctr"/>
            <a:r>
              <a:rPr lang="tr-TR" sz="1600" dirty="0">
                <a:latin typeface="Arial Rounded MT Bold" panose="020F0704030504030204" pitchFamily="34" charset="0"/>
                <a:cs typeface="Didot" panose="02000503000000020003" pitchFamily="2" charset="-79"/>
              </a:rPr>
              <a:t>HİKAYE</a:t>
            </a:r>
          </a:p>
          <a:p>
            <a:pPr algn="ctr"/>
            <a:r>
              <a:rPr lang="tr-TR" sz="1600" dirty="0">
                <a:latin typeface="Arial Rounded MT Bold" panose="020F0704030504030204" pitchFamily="34" charset="0"/>
                <a:cs typeface="Didot" panose="02000503000000020003" pitchFamily="2" charset="-79"/>
              </a:rPr>
              <a:t>KÜÇÜK MOR BALIK</a:t>
            </a:r>
          </a:p>
        </p:txBody>
      </p:sp>
      <p:sp>
        <p:nvSpPr>
          <p:cNvPr id="42" name="Metin kutusu 41">
            <a:extLst>
              <a:ext uri="{FF2B5EF4-FFF2-40B4-BE49-F238E27FC236}">
                <a16:creationId xmlns:a16="http://schemas.microsoft.com/office/drawing/2014/main" id="{C8F4E3C4-DC2F-0240-AE68-6104C577E1C0}"/>
              </a:ext>
            </a:extLst>
          </p:cNvPr>
          <p:cNvSpPr txBox="1"/>
          <p:nvPr/>
        </p:nvSpPr>
        <p:spPr>
          <a:xfrm>
            <a:off x="823164" y="1727305"/>
            <a:ext cx="7960741" cy="4555093"/>
          </a:xfrm>
          <a:prstGeom prst="rect">
            <a:avLst/>
          </a:prstGeom>
          <a:gradFill>
            <a:gsLst>
              <a:gs pos="64000">
                <a:schemeClr val="accent2">
                  <a:lumMod val="0"/>
                  <a:lumOff val="100000"/>
                </a:schemeClr>
              </a:gs>
              <a:gs pos="58000">
                <a:schemeClr val="accent2">
                  <a:lumMod val="0"/>
                  <a:lumOff val="100000"/>
                </a:schemeClr>
              </a:gs>
              <a:gs pos="100000">
                <a:schemeClr val="accent2">
                  <a:lumMod val="100000"/>
                </a:schemeClr>
              </a:gs>
            </a:gsLst>
            <a:path path="circle">
              <a:fillToRect l="50000" t="-80000" r="50000" b="180000"/>
            </a:path>
          </a:gradFill>
          <a:ln w="19050">
            <a:solidFill>
              <a:schemeClr val="tx1"/>
            </a:solidFill>
            <a:prstDash val="dash"/>
          </a:ln>
        </p:spPr>
        <p:txBody>
          <a:bodyPr wrap="square" rtlCol="0">
            <a:spAutoFit/>
          </a:bodyPr>
          <a:lstStyle/>
          <a:p>
            <a:endParaRPr lang="tr-GB" sz="1200" dirty="0"/>
          </a:p>
          <a:p>
            <a:endParaRPr lang="tr-GB" sz="1200" dirty="0"/>
          </a:p>
          <a:p>
            <a:r>
              <a:rPr lang="tr-GB" sz="1400" dirty="0">
                <a:latin typeface="Arial Rounded MT Bold" panose="020F0704030504030204" pitchFamily="34" charset="0"/>
              </a:rPr>
              <a:t>Küçük mor balık masmavi denizde yüzüyordu.Yapayalnız ve mutsuzdu.Hiç arkadaşı yoktu.Bir küçük mor balık geldi ‘’benimle oynar mısın’’dedi.’’Olmaz’’ dedi küçük mor balık.’’Mor değilsinizki sizler.’’</a:t>
            </a:r>
          </a:p>
          <a:p>
            <a:r>
              <a:rPr lang="tr-GB" sz="1400" dirty="0">
                <a:latin typeface="Arial Rounded MT Bold" panose="020F0704030504030204" pitchFamily="34" charset="0"/>
              </a:rPr>
              <a:t>Üç küçük sarı balık geldi bizimle oynayın diye seslendiler ona .’’Olmaz dedi küçük mor balık ,hiç benzemiyorsunuz bana.’’ Dört küçük kırmızı balık geldi.’’Hayd bizimle oyna bari’’.’’Olmaz ‘’dedi küçük mor balık ‘’ben kırmızı değilim ki!’’ </a:t>
            </a:r>
            <a:r>
              <a:rPr lang="tr-TR" sz="1400" dirty="0">
                <a:latin typeface="Arial Rounded MT Bold" panose="020F0704030504030204" pitchFamily="34" charset="0"/>
              </a:rPr>
              <a:t>B</a:t>
            </a:r>
            <a:r>
              <a:rPr lang="tr-GB" sz="1400" dirty="0">
                <a:latin typeface="Arial Rounded MT Bold" panose="020F0704030504030204" pitchFamily="34" charset="0"/>
              </a:rPr>
              <a:t>eş küçük mavi balık geldi.’’gel katıl bize.’’ Olmaz dedi küçük mor balık.’’Hiç benziyor muyum size?’’Altı küçük tuturuncu balık geldi.’’gel birlikte oynayalım’dediler.’’Olmaz’’ dedi küçük mor balık. ’’Ben yalnızca benim gibi mor balıklarla oynarım.’’Yedi küçük kara balık geldi ‘’neden yalnızsın?’’diye sordular, ‘’gel, sen de oyna’’ olmaz dedi küçük mor balık. ’’Ben morum sizlerse kara.Hiç bir ortak yanım yok kimseyle,İşte bu yüzden ben hep tek başınayım böyle.’’ Küçük kara balıklar gülmekten kırıldılar bu söze.Kuyruklarını sallayarak. ‘’sen görmüyorsun anlaşılan.’’ dediler</a:t>
            </a:r>
          </a:p>
          <a:p>
            <a:r>
              <a:rPr lang="tr-TR" sz="1400" dirty="0">
                <a:latin typeface="Arial Rounded MT Bold" panose="020F0704030504030204" pitchFamily="34" charset="0"/>
              </a:rPr>
              <a:t>T</a:t>
            </a:r>
            <a:r>
              <a:rPr lang="tr-GB" sz="1400" dirty="0">
                <a:latin typeface="Arial Rounded MT Bold" panose="020F0704030504030204" pitchFamily="34" charset="0"/>
              </a:rPr>
              <a:t>üm balıklara bir kez daha bak iyice.Küçük mor balık yeniden baktı mavi benekli mor balığa.Yeşil,sarı,mavi,turuncu,kara balıklara.Yeniden baktı bir bir.Sonra dönüp baktı bir de kendi kuyruğuna.’’Evet! </a:t>
            </a:r>
            <a:r>
              <a:rPr lang="tr-TR" sz="1400" dirty="0">
                <a:latin typeface="Arial Rounded MT Bold" panose="020F0704030504030204" pitchFamily="34" charset="0"/>
              </a:rPr>
              <a:t>d</a:t>
            </a:r>
            <a:r>
              <a:rPr lang="tr-GB" sz="1400" dirty="0">
                <a:latin typeface="Arial Rounded MT Bold" panose="020F0704030504030204" pitchFamily="34" charset="0"/>
              </a:rPr>
              <a:t>iye bağırdı sevinçle .’’ ’’Evet hepimizin ki aynı hepimizin ki alaca.’’ Sonra da tüm balıklar kuyruklarını kıvırarak başladılar kıvrak bir kuyruk dansına.</a:t>
            </a:r>
          </a:p>
          <a:p>
            <a:r>
              <a:rPr lang="tr-TR" sz="1400" dirty="0">
                <a:latin typeface="Arial Rounded MT Bold" panose="020F0704030504030204" pitchFamily="34" charset="0"/>
              </a:rPr>
              <a:t>B</a:t>
            </a:r>
            <a:r>
              <a:rPr lang="tr-GB" sz="1400" dirty="0">
                <a:latin typeface="Arial Rounded MT Bold" panose="020F0704030504030204" pitchFamily="34" charset="0"/>
              </a:rPr>
              <a:t>ilmem inanır mısınız ama bu  öykü bana olayları yakından izleyen,pulları sedefli,kuyruğu ve yüzgeçleri bin bir renkli,sevimli mi sevimli minik bir kara balık anlattı.</a:t>
            </a:r>
            <a:endParaRPr lang="tr-GB" sz="1400" dirty="0"/>
          </a:p>
        </p:txBody>
      </p:sp>
      <p:sp>
        <p:nvSpPr>
          <p:cNvPr id="44" name="Oval 43">
            <a:extLst>
              <a:ext uri="{FF2B5EF4-FFF2-40B4-BE49-F238E27FC236}">
                <a16:creationId xmlns:a16="http://schemas.microsoft.com/office/drawing/2014/main" id="{0308A579-CC36-B947-B9DC-305DB351C8D1}"/>
              </a:ext>
            </a:extLst>
          </p:cNvPr>
          <p:cNvSpPr/>
          <p:nvPr/>
        </p:nvSpPr>
        <p:spPr>
          <a:xfrm>
            <a:off x="8351267" y="520856"/>
            <a:ext cx="1160893" cy="1090599"/>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5" name="Metin kutusu 44">
            <a:extLst>
              <a:ext uri="{FF2B5EF4-FFF2-40B4-BE49-F238E27FC236}">
                <a16:creationId xmlns:a16="http://schemas.microsoft.com/office/drawing/2014/main" id="{FA383485-EB6D-214B-A4AB-757D2B2C8798}"/>
              </a:ext>
            </a:extLst>
          </p:cNvPr>
          <p:cNvSpPr txBox="1"/>
          <p:nvPr/>
        </p:nvSpPr>
        <p:spPr>
          <a:xfrm>
            <a:off x="8530801" y="733994"/>
            <a:ext cx="801823" cy="711733"/>
          </a:xfrm>
          <a:prstGeom prst="rect">
            <a:avLst/>
          </a:prstGeom>
          <a:noFill/>
        </p:spPr>
        <p:txBody>
          <a:bodyPr wrap="none" rtlCol="0">
            <a:spAutoFit/>
          </a:bodyPr>
          <a:lstStyle/>
          <a:p>
            <a:pPr algn="ctr">
              <a:lnSpc>
                <a:spcPct val="150000"/>
              </a:lnSpc>
            </a:pPr>
            <a:r>
              <a:rPr lang="tr-TR" sz="1400" b="1" dirty="0">
                <a:solidFill>
                  <a:srgbClr val="521B93"/>
                </a:solidFill>
                <a:latin typeface="Agent Orange" pitchFamily="2" charset="0"/>
                <a:cs typeface="Agent Orange" pitchFamily="2" charset="0"/>
              </a:rPr>
              <a:t>M</a:t>
            </a:r>
            <a:r>
              <a:rPr lang="tr-GB" sz="1400" b="1" dirty="0">
                <a:solidFill>
                  <a:srgbClr val="521B93"/>
                </a:solidFill>
                <a:latin typeface="Agent Orange" pitchFamily="2" charset="0"/>
                <a:cs typeface="Agent Orange" pitchFamily="2" charset="0"/>
              </a:rPr>
              <a:t>or</a:t>
            </a:r>
          </a:p>
          <a:p>
            <a:pPr algn="ctr">
              <a:lnSpc>
                <a:spcPct val="150000"/>
              </a:lnSpc>
            </a:pPr>
            <a:r>
              <a:rPr lang="tr-GB" sz="1400" b="1" dirty="0">
                <a:solidFill>
                  <a:srgbClr val="521B93"/>
                </a:solidFill>
                <a:latin typeface="Agent Orange" pitchFamily="2" charset="0"/>
                <a:cs typeface="Agent Orange" pitchFamily="2" charset="0"/>
              </a:rPr>
              <a:t>renk</a:t>
            </a:r>
          </a:p>
        </p:txBody>
      </p:sp>
      <p:sp>
        <p:nvSpPr>
          <p:cNvPr id="46" name="Metin kutusu 45">
            <a:extLst>
              <a:ext uri="{FF2B5EF4-FFF2-40B4-BE49-F238E27FC236}">
                <a16:creationId xmlns:a16="http://schemas.microsoft.com/office/drawing/2014/main" id="{E17710D8-990B-8F43-BE23-1BB71F4B39CA}"/>
              </a:ext>
            </a:extLst>
          </p:cNvPr>
          <p:cNvSpPr txBox="1"/>
          <p:nvPr/>
        </p:nvSpPr>
        <p:spPr>
          <a:xfrm rot="16200000">
            <a:off x="-232111" y="5473848"/>
            <a:ext cx="1338828" cy="253916"/>
          </a:xfrm>
          <a:prstGeom prst="rect">
            <a:avLst/>
          </a:prstGeom>
          <a:noFill/>
        </p:spPr>
        <p:txBody>
          <a:bodyPr wrap="none" rtlCol="0">
            <a:spAutoFit/>
          </a:bodyPr>
          <a:lstStyle/>
          <a:p>
            <a:r>
              <a:rPr lang="tr-GB" sz="1050" dirty="0">
                <a:latin typeface="PingFang TC Medium" panose="020B0400000000000000" pitchFamily="34" charset="-120"/>
                <a:ea typeface="PingFang TC Medium" panose="020B0400000000000000" pitchFamily="34" charset="-120"/>
                <a:cs typeface="Mongolian Baiti" panose="03000500000000000000" pitchFamily="66" charset="0"/>
              </a:rPr>
              <a:t>@</a:t>
            </a:r>
            <a:r>
              <a:rPr lang="tr-GB" sz="900" dirty="0">
                <a:latin typeface="PingFang TC Medium" panose="020B0400000000000000" pitchFamily="34" charset="-120"/>
                <a:ea typeface="PingFang TC Medium" panose="020B0400000000000000" pitchFamily="34" charset="-120"/>
                <a:cs typeface="Mongolian Baiti" panose="03000500000000000000" pitchFamily="66" charset="0"/>
              </a:rPr>
              <a:t>okuloncesi_bilgesi</a:t>
            </a:r>
            <a:endParaRPr lang="tr-GB" sz="1050" dirty="0">
              <a:latin typeface="PingFang TC Medium" panose="020B0400000000000000" pitchFamily="34" charset="-120"/>
              <a:ea typeface="PingFang TC Medium" panose="020B0400000000000000" pitchFamily="34" charset="-120"/>
              <a:cs typeface="Mongolian Baiti" panose="03000500000000000000" pitchFamily="66" charset="0"/>
            </a:endParaRPr>
          </a:p>
        </p:txBody>
      </p:sp>
      <p:pic>
        <p:nvPicPr>
          <p:cNvPr id="43" name="Resim 42">
            <a:extLst>
              <a:ext uri="{FF2B5EF4-FFF2-40B4-BE49-F238E27FC236}">
                <a16:creationId xmlns:a16="http://schemas.microsoft.com/office/drawing/2014/main" id="{AB253459-BAEA-D44A-AB46-F97B1C75D362}"/>
              </a:ext>
            </a:extLst>
          </p:cNvPr>
          <p:cNvPicPr>
            <a:picLocks noChangeAspect="1"/>
          </p:cNvPicPr>
          <p:nvPr/>
        </p:nvPicPr>
        <p:blipFill rotWithShape="1">
          <a:blip r:embed="rId2"/>
          <a:srcRect l="11982" t="13788" r="11924" b="21800"/>
          <a:stretch/>
        </p:blipFill>
        <p:spPr>
          <a:xfrm>
            <a:off x="1139237" y="782532"/>
            <a:ext cx="1130280" cy="728397"/>
          </a:xfrm>
          <a:prstGeom prst="rect">
            <a:avLst/>
          </a:prstGeom>
        </p:spPr>
      </p:pic>
      <p:pic>
        <p:nvPicPr>
          <p:cNvPr id="50" name="Resim 49">
            <a:extLst>
              <a:ext uri="{FF2B5EF4-FFF2-40B4-BE49-F238E27FC236}">
                <a16:creationId xmlns:a16="http://schemas.microsoft.com/office/drawing/2014/main" id="{C41D1D4B-C82B-854B-B4EF-F68B5709FE38}"/>
              </a:ext>
            </a:extLst>
          </p:cNvPr>
          <p:cNvPicPr>
            <a:picLocks noChangeAspect="1"/>
          </p:cNvPicPr>
          <p:nvPr/>
        </p:nvPicPr>
        <p:blipFill rotWithShape="1">
          <a:blip r:embed="rId3"/>
          <a:srcRect l="3577" t="8709" b="12244"/>
          <a:stretch/>
        </p:blipFill>
        <p:spPr>
          <a:xfrm>
            <a:off x="7087334" y="941646"/>
            <a:ext cx="1028877" cy="642785"/>
          </a:xfrm>
          <a:prstGeom prst="rect">
            <a:avLst/>
          </a:prstGeom>
        </p:spPr>
      </p:pic>
    </p:spTree>
    <p:extLst>
      <p:ext uri="{BB962C8B-B14F-4D97-AF65-F5344CB8AC3E}">
        <p14:creationId xmlns:p14="http://schemas.microsoft.com/office/powerpoint/2010/main" val="363193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1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514A82B-E998-0946-8501-C0952D1C0C4A}"/>
              </a:ext>
            </a:extLst>
          </p:cNvPr>
          <p:cNvSpPr/>
          <p:nvPr/>
        </p:nvSpPr>
        <p:spPr>
          <a:xfrm>
            <a:off x="171450" y="157163"/>
            <a:ext cx="9586913" cy="6529387"/>
          </a:xfrm>
          <a:prstGeom prst="rect">
            <a:avLst/>
          </a:prstGeom>
          <a:noFill/>
          <a:ln w="57150" cmpd="tri">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5" name="Dikdörtgen 4">
            <a:extLst>
              <a:ext uri="{FF2B5EF4-FFF2-40B4-BE49-F238E27FC236}">
                <a16:creationId xmlns:a16="http://schemas.microsoft.com/office/drawing/2014/main" id="{53446548-0C26-A542-927F-87A1668424FA}"/>
              </a:ext>
            </a:extLst>
          </p:cNvPr>
          <p:cNvSpPr/>
          <p:nvPr/>
        </p:nvSpPr>
        <p:spPr>
          <a:xfrm>
            <a:off x="271463" y="328614"/>
            <a:ext cx="9358312" cy="6215062"/>
          </a:xfrm>
          <a:prstGeom prst="rect">
            <a:avLst/>
          </a:prstGeom>
          <a:noFill/>
          <a:ln w="57150" cmpd="thinThick">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6" name="Metin kutusu 5">
            <a:extLst>
              <a:ext uri="{FF2B5EF4-FFF2-40B4-BE49-F238E27FC236}">
                <a16:creationId xmlns:a16="http://schemas.microsoft.com/office/drawing/2014/main" id="{C13749C4-D155-4E4F-8143-C18A97A9BD9B}"/>
              </a:ext>
            </a:extLst>
          </p:cNvPr>
          <p:cNvSpPr txBox="1"/>
          <p:nvPr/>
        </p:nvSpPr>
        <p:spPr>
          <a:xfrm>
            <a:off x="2262584" y="528639"/>
            <a:ext cx="5404644" cy="400110"/>
          </a:xfrm>
          <a:prstGeom prst="rect">
            <a:avLst/>
          </a:prstGeom>
          <a:noFill/>
          <a:ln>
            <a:noFill/>
          </a:ln>
        </p:spPr>
        <p:txBody>
          <a:bodyPr wrap="square" rtlCol="0">
            <a:spAutoFit/>
          </a:bodyPr>
          <a:lstStyle/>
          <a:p>
            <a:pPr algn="ctr"/>
            <a:r>
              <a:rPr lang="tr-GB" sz="2000" dirty="0">
                <a:solidFill>
                  <a:srgbClr val="C00000"/>
                </a:solidFill>
                <a:latin typeface="Benny Blanco" pitchFamily="2" charset="0"/>
                <a:cs typeface="Agent Orange" pitchFamily="2" charset="0"/>
              </a:rPr>
              <a:t>21 ARALIK UZAKTAN EĞİTİM PLANI</a:t>
            </a:r>
          </a:p>
        </p:txBody>
      </p:sp>
      <p:sp>
        <p:nvSpPr>
          <p:cNvPr id="7" name="Dikdörtgen 6">
            <a:extLst>
              <a:ext uri="{FF2B5EF4-FFF2-40B4-BE49-F238E27FC236}">
                <a16:creationId xmlns:a16="http://schemas.microsoft.com/office/drawing/2014/main" id="{77CB61B1-D84A-EC44-B8C0-FE774B7F10C6}"/>
              </a:ext>
            </a:extLst>
          </p:cNvPr>
          <p:cNvSpPr/>
          <p:nvPr/>
        </p:nvSpPr>
        <p:spPr>
          <a:xfrm>
            <a:off x="214313" y="142638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8" name="Dikdörtgen 7">
            <a:extLst>
              <a:ext uri="{FF2B5EF4-FFF2-40B4-BE49-F238E27FC236}">
                <a16:creationId xmlns:a16="http://schemas.microsoft.com/office/drawing/2014/main" id="{FAFF8E0B-8D70-EE4B-BF6E-46D2BF48AFAC}"/>
              </a:ext>
            </a:extLst>
          </p:cNvPr>
          <p:cNvSpPr/>
          <p:nvPr/>
        </p:nvSpPr>
        <p:spPr>
          <a:xfrm>
            <a:off x="9569413" y="586383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9" name="Dikdörtgen 8">
            <a:extLst>
              <a:ext uri="{FF2B5EF4-FFF2-40B4-BE49-F238E27FC236}">
                <a16:creationId xmlns:a16="http://schemas.microsoft.com/office/drawing/2014/main" id="{023E23FF-861F-2847-BAD6-D92FBCBF64EB}"/>
              </a:ext>
            </a:extLst>
          </p:cNvPr>
          <p:cNvSpPr/>
          <p:nvPr/>
        </p:nvSpPr>
        <p:spPr>
          <a:xfrm>
            <a:off x="75730" y="264677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Dikdörtgen 9">
            <a:extLst>
              <a:ext uri="{FF2B5EF4-FFF2-40B4-BE49-F238E27FC236}">
                <a16:creationId xmlns:a16="http://schemas.microsoft.com/office/drawing/2014/main" id="{86FDA70A-03D9-A54B-9502-CAD30BBC9C30}"/>
              </a:ext>
            </a:extLst>
          </p:cNvPr>
          <p:cNvSpPr/>
          <p:nvPr/>
        </p:nvSpPr>
        <p:spPr>
          <a:xfrm>
            <a:off x="230262" y="57412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1" name="Dikdörtgen 10">
            <a:extLst>
              <a:ext uri="{FF2B5EF4-FFF2-40B4-BE49-F238E27FC236}">
                <a16:creationId xmlns:a16="http://schemas.microsoft.com/office/drawing/2014/main" id="{70D6C8C7-1FC7-F149-B26D-8E49F78F5ED5}"/>
              </a:ext>
            </a:extLst>
          </p:cNvPr>
          <p:cNvSpPr/>
          <p:nvPr/>
        </p:nvSpPr>
        <p:spPr>
          <a:xfrm>
            <a:off x="109538" y="372668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2" name="Dikdörtgen 11">
            <a:extLst>
              <a:ext uri="{FF2B5EF4-FFF2-40B4-BE49-F238E27FC236}">
                <a16:creationId xmlns:a16="http://schemas.microsoft.com/office/drawing/2014/main" id="{2EED4C89-34D6-8947-BCC3-7C5B9A0D905D}"/>
              </a:ext>
            </a:extLst>
          </p:cNvPr>
          <p:cNvSpPr/>
          <p:nvPr/>
        </p:nvSpPr>
        <p:spPr>
          <a:xfrm>
            <a:off x="100733" y="367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3" name="Dikdörtgen 12">
            <a:extLst>
              <a:ext uri="{FF2B5EF4-FFF2-40B4-BE49-F238E27FC236}">
                <a16:creationId xmlns:a16="http://schemas.microsoft.com/office/drawing/2014/main" id="{A8F49BB1-B95B-C344-BB47-9C32BF1A1A2B}"/>
              </a:ext>
            </a:extLst>
          </p:cNvPr>
          <p:cNvSpPr/>
          <p:nvPr/>
        </p:nvSpPr>
        <p:spPr>
          <a:xfrm>
            <a:off x="9698001" y="88941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4" name="Dikdörtgen 13">
            <a:extLst>
              <a:ext uri="{FF2B5EF4-FFF2-40B4-BE49-F238E27FC236}">
                <a16:creationId xmlns:a16="http://schemas.microsoft.com/office/drawing/2014/main" id="{1E8E9F43-9B06-D149-9D40-B83338E7F460}"/>
              </a:ext>
            </a:extLst>
          </p:cNvPr>
          <p:cNvSpPr/>
          <p:nvPr/>
        </p:nvSpPr>
        <p:spPr>
          <a:xfrm>
            <a:off x="9562989" y="157403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5" name="Dikdörtgen 14">
            <a:extLst>
              <a:ext uri="{FF2B5EF4-FFF2-40B4-BE49-F238E27FC236}">
                <a16:creationId xmlns:a16="http://schemas.microsoft.com/office/drawing/2014/main" id="{9CD3067B-291C-4C40-B9B1-D9DB3FDAC63D}"/>
              </a:ext>
            </a:extLst>
          </p:cNvPr>
          <p:cNvSpPr/>
          <p:nvPr/>
        </p:nvSpPr>
        <p:spPr>
          <a:xfrm>
            <a:off x="9715501" y="301229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6" name="Dikdörtgen 15">
            <a:extLst>
              <a:ext uri="{FF2B5EF4-FFF2-40B4-BE49-F238E27FC236}">
                <a16:creationId xmlns:a16="http://schemas.microsoft.com/office/drawing/2014/main" id="{309428F8-F167-CA4F-8E1D-DC2E3F34E7FC}"/>
              </a:ext>
            </a:extLst>
          </p:cNvPr>
          <p:cNvSpPr/>
          <p:nvPr/>
        </p:nvSpPr>
        <p:spPr>
          <a:xfrm>
            <a:off x="9550252" y="372667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7" name="Dikdörtgen 16">
            <a:extLst>
              <a:ext uri="{FF2B5EF4-FFF2-40B4-BE49-F238E27FC236}">
                <a16:creationId xmlns:a16="http://schemas.microsoft.com/office/drawing/2014/main" id="{427598A6-9692-4346-B686-5E9F38C2354C}"/>
              </a:ext>
            </a:extLst>
          </p:cNvPr>
          <p:cNvSpPr/>
          <p:nvPr/>
        </p:nvSpPr>
        <p:spPr>
          <a:xfrm>
            <a:off x="9704784" y="43315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8" name="Dikdörtgen 17">
            <a:extLst>
              <a:ext uri="{FF2B5EF4-FFF2-40B4-BE49-F238E27FC236}">
                <a16:creationId xmlns:a16="http://schemas.microsoft.com/office/drawing/2014/main" id="{E6165E37-4B76-9143-BFB6-767B76D87346}"/>
              </a:ext>
            </a:extLst>
          </p:cNvPr>
          <p:cNvSpPr/>
          <p:nvPr/>
        </p:nvSpPr>
        <p:spPr>
          <a:xfrm>
            <a:off x="9698001" y="541141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9" name="Dikdörtgen 18">
            <a:extLst>
              <a:ext uri="{FF2B5EF4-FFF2-40B4-BE49-F238E27FC236}">
                <a16:creationId xmlns:a16="http://schemas.microsoft.com/office/drawing/2014/main" id="{1673E9BA-55D4-3B40-A0FE-4CFEC2CE166B}"/>
              </a:ext>
            </a:extLst>
          </p:cNvPr>
          <p:cNvSpPr/>
          <p:nvPr/>
        </p:nvSpPr>
        <p:spPr>
          <a:xfrm rot="16200000">
            <a:off x="1177490" y="6421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0" name="Dikdörtgen 19">
            <a:extLst>
              <a:ext uri="{FF2B5EF4-FFF2-40B4-BE49-F238E27FC236}">
                <a16:creationId xmlns:a16="http://schemas.microsoft.com/office/drawing/2014/main" id="{ECF93B1D-308C-A947-A722-03834B39F84E}"/>
              </a:ext>
            </a:extLst>
          </p:cNvPr>
          <p:cNvSpPr/>
          <p:nvPr/>
        </p:nvSpPr>
        <p:spPr>
          <a:xfrm rot="16200000">
            <a:off x="2329215" y="657499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1" name="Dikdörtgen 20">
            <a:extLst>
              <a:ext uri="{FF2B5EF4-FFF2-40B4-BE49-F238E27FC236}">
                <a16:creationId xmlns:a16="http://schemas.microsoft.com/office/drawing/2014/main" id="{CAAA1574-DA6F-4147-A806-C6D6E49DCC53}"/>
              </a:ext>
            </a:extLst>
          </p:cNvPr>
          <p:cNvSpPr/>
          <p:nvPr/>
        </p:nvSpPr>
        <p:spPr>
          <a:xfrm rot="16200000">
            <a:off x="3539691" y="640675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2" name="Dikdörtgen 21">
            <a:extLst>
              <a:ext uri="{FF2B5EF4-FFF2-40B4-BE49-F238E27FC236}">
                <a16:creationId xmlns:a16="http://schemas.microsoft.com/office/drawing/2014/main" id="{F7F80C7C-6197-9C4B-AF53-A7C9C92E5558}"/>
              </a:ext>
            </a:extLst>
          </p:cNvPr>
          <p:cNvSpPr/>
          <p:nvPr/>
        </p:nvSpPr>
        <p:spPr>
          <a:xfrm rot="16200000">
            <a:off x="5416116"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3" name="Dikdörtgen 22">
            <a:extLst>
              <a:ext uri="{FF2B5EF4-FFF2-40B4-BE49-F238E27FC236}">
                <a16:creationId xmlns:a16="http://schemas.microsoft.com/office/drawing/2014/main" id="{95E7D042-E60F-034D-A998-BABC949E5E74}"/>
              </a:ext>
            </a:extLst>
          </p:cNvPr>
          <p:cNvSpPr/>
          <p:nvPr/>
        </p:nvSpPr>
        <p:spPr>
          <a:xfrm rot="16200000">
            <a:off x="6615867" y="642580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4" name="Dikdörtgen 23">
            <a:extLst>
              <a:ext uri="{FF2B5EF4-FFF2-40B4-BE49-F238E27FC236}">
                <a16:creationId xmlns:a16="http://schemas.microsoft.com/office/drawing/2014/main" id="{B3346088-FEB7-214B-A532-D4E2FF376D01}"/>
              </a:ext>
            </a:extLst>
          </p:cNvPr>
          <p:cNvSpPr/>
          <p:nvPr/>
        </p:nvSpPr>
        <p:spPr>
          <a:xfrm rot="16200000">
            <a:off x="7775524"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5" name="Dikdörtgen 24">
            <a:extLst>
              <a:ext uri="{FF2B5EF4-FFF2-40B4-BE49-F238E27FC236}">
                <a16:creationId xmlns:a16="http://schemas.microsoft.com/office/drawing/2014/main" id="{8032054F-96EB-1F47-AD85-C04FAE7715CB}"/>
              </a:ext>
            </a:extLst>
          </p:cNvPr>
          <p:cNvSpPr/>
          <p:nvPr/>
        </p:nvSpPr>
        <p:spPr>
          <a:xfrm rot="16200000">
            <a:off x="8978068" y="64272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6" name="Dikdörtgen 25">
            <a:extLst>
              <a:ext uri="{FF2B5EF4-FFF2-40B4-BE49-F238E27FC236}">
                <a16:creationId xmlns:a16="http://schemas.microsoft.com/office/drawing/2014/main" id="{F2D1896F-AB7C-7C44-9EAC-827894BAC73A}"/>
              </a:ext>
            </a:extLst>
          </p:cNvPr>
          <p:cNvSpPr/>
          <p:nvPr/>
        </p:nvSpPr>
        <p:spPr>
          <a:xfrm rot="16200000">
            <a:off x="1002074" y="123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7" name="Dikdörtgen 26">
            <a:extLst>
              <a:ext uri="{FF2B5EF4-FFF2-40B4-BE49-F238E27FC236}">
                <a16:creationId xmlns:a16="http://schemas.microsoft.com/office/drawing/2014/main" id="{BEDB17B8-9308-8B45-8574-67F330B39B79}"/>
              </a:ext>
            </a:extLst>
          </p:cNvPr>
          <p:cNvSpPr/>
          <p:nvPr/>
        </p:nvSpPr>
        <p:spPr>
          <a:xfrm rot="16200000">
            <a:off x="5524058"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8" name="Dikdörtgen 27">
            <a:extLst>
              <a:ext uri="{FF2B5EF4-FFF2-40B4-BE49-F238E27FC236}">
                <a16:creationId xmlns:a16="http://schemas.microsoft.com/office/drawing/2014/main" id="{183B98F7-A09A-B143-8211-6288EBD8D268}"/>
              </a:ext>
            </a:extLst>
          </p:cNvPr>
          <p:cNvSpPr/>
          <p:nvPr/>
        </p:nvSpPr>
        <p:spPr>
          <a:xfrm rot="16200000">
            <a:off x="3417062" y="2059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9" name="Dikdörtgen 28">
            <a:extLst>
              <a:ext uri="{FF2B5EF4-FFF2-40B4-BE49-F238E27FC236}">
                <a16:creationId xmlns:a16="http://schemas.microsoft.com/office/drawing/2014/main" id="{A5CC6B13-53B2-904E-8169-AD653D21CFF0}"/>
              </a:ext>
            </a:extLst>
          </p:cNvPr>
          <p:cNvSpPr/>
          <p:nvPr/>
        </p:nvSpPr>
        <p:spPr>
          <a:xfrm rot="16200000">
            <a:off x="6615868" y="21866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0" name="Dikdörtgen 29">
            <a:extLst>
              <a:ext uri="{FF2B5EF4-FFF2-40B4-BE49-F238E27FC236}">
                <a16:creationId xmlns:a16="http://schemas.microsoft.com/office/drawing/2014/main" id="{93687CB4-839C-1C40-8FA1-7CA04A01A27A}"/>
              </a:ext>
            </a:extLst>
          </p:cNvPr>
          <p:cNvSpPr/>
          <p:nvPr/>
        </p:nvSpPr>
        <p:spPr>
          <a:xfrm rot="16200000">
            <a:off x="8416490" y="34535"/>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1" name="Dikdörtgen 30">
            <a:extLst>
              <a:ext uri="{FF2B5EF4-FFF2-40B4-BE49-F238E27FC236}">
                <a16:creationId xmlns:a16="http://schemas.microsoft.com/office/drawing/2014/main" id="{8428D57C-D4EC-7B4F-824D-8AC56E5BD6DA}"/>
              </a:ext>
            </a:extLst>
          </p:cNvPr>
          <p:cNvSpPr/>
          <p:nvPr/>
        </p:nvSpPr>
        <p:spPr>
          <a:xfrm rot="16200000">
            <a:off x="9444725" y="4400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2" name="Dikdörtgen 31">
            <a:extLst>
              <a:ext uri="{FF2B5EF4-FFF2-40B4-BE49-F238E27FC236}">
                <a16:creationId xmlns:a16="http://schemas.microsoft.com/office/drawing/2014/main" id="{6E91317F-00BB-6842-B2B1-096488D5B782}"/>
              </a:ext>
            </a:extLst>
          </p:cNvPr>
          <p:cNvSpPr/>
          <p:nvPr/>
        </p:nvSpPr>
        <p:spPr>
          <a:xfrm rot="16200000">
            <a:off x="2915803" y="29773"/>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3" name="Dikdörtgen 32">
            <a:extLst>
              <a:ext uri="{FF2B5EF4-FFF2-40B4-BE49-F238E27FC236}">
                <a16:creationId xmlns:a16="http://schemas.microsoft.com/office/drawing/2014/main" id="{5A8FC18C-3231-C748-B511-7F814A41B26B}"/>
              </a:ext>
            </a:extLst>
          </p:cNvPr>
          <p:cNvSpPr/>
          <p:nvPr/>
        </p:nvSpPr>
        <p:spPr>
          <a:xfrm rot="16200000">
            <a:off x="1350115"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4" name="Dikdörtgen 33">
            <a:extLst>
              <a:ext uri="{FF2B5EF4-FFF2-40B4-BE49-F238E27FC236}">
                <a16:creationId xmlns:a16="http://schemas.microsoft.com/office/drawing/2014/main" id="{7C269BF2-3C96-B14D-8F31-9A064988DB9F}"/>
              </a:ext>
            </a:extLst>
          </p:cNvPr>
          <p:cNvSpPr/>
          <p:nvPr/>
        </p:nvSpPr>
        <p:spPr>
          <a:xfrm rot="16200000">
            <a:off x="7890424" y="187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5" name="Dikdörtgen 34">
            <a:extLst>
              <a:ext uri="{FF2B5EF4-FFF2-40B4-BE49-F238E27FC236}">
                <a16:creationId xmlns:a16="http://schemas.microsoft.com/office/drawing/2014/main" id="{01BC4920-252F-0941-A22C-40EDACCD0D5A}"/>
              </a:ext>
            </a:extLst>
          </p:cNvPr>
          <p:cNvSpPr/>
          <p:nvPr/>
        </p:nvSpPr>
        <p:spPr>
          <a:xfrm>
            <a:off x="230262" y="44886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6" name="Dikdörtgen 35">
            <a:extLst>
              <a:ext uri="{FF2B5EF4-FFF2-40B4-BE49-F238E27FC236}">
                <a16:creationId xmlns:a16="http://schemas.microsoft.com/office/drawing/2014/main" id="{C4A8BA7C-710C-BF41-B52D-2AE20F0D1990}"/>
              </a:ext>
            </a:extLst>
          </p:cNvPr>
          <p:cNvSpPr/>
          <p:nvPr/>
        </p:nvSpPr>
        <p:spPr>
          <a:xfrm>
            <a:off x="9707415" y="21878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7" name="Dikdörtgen 36">
            <a:extLst>
              <a:ext uri="{FF2B5EF4-FFF2-40B4-BE49-F238E27FC236}">
                <a16:creationId xmlns:a16="http://schemas.microsoft.com/office/drawing/2014/main" id="{7E787ECD-FB27-AC4A-BBAE-AA16DA341BF0}"/>
              </a:ext>
            </a:extLst>
          </p:cNvPr>
          <p:cNvSpPr/>
          <p:nvPr/>
        </p:nvSpPr>
        <p:spPr>
          <a:xfrm rot="16200000">
            <a:off x="4547342" y="65717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8" name="Dikdörtgen 37">
            <a:extLst>
              <a:ext uri="{FF2B5EF4-FFF2-40B4-BE49-F238E27FC236}">
                <a16:creationId xmlns:a16="http://schemas.microsoft.com/office/drawing/2014/main" id="{ABFA5892-FFC5-E041-9AC5-D4898BF7E1BB}"/>
              </a:ext>
            </a:extLst>
          </p:cNvPr>
          <p:cNvSpPr/>
          <p:nvPr/>
        </p:nvSpPr>
        <p:spPr>
          <a:xfrm rot="16200000">
            <a:off x="5072265" y="4084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9" name="Dikdörtgen 38">
            <a:extLst>
              <a:ext uri="{FF2B5EF4-FFF2-40B4-BE49-F238E27FC236}">
                <a16:creationId xmlns:a16="http://schemas.microsoft.com/office/drawing/2014/main" id="{C5AD6835-4978-024D-BB98-275833B3ABAA}"/>
              </a:ext>
            </a:extLst>
          </p:cNvPr>
          <p:cNvSpPr/>
          <p:nvPr/>
        </p:nvSpPr>
        <p:spPr>
          <a:xfrm rot="16200000">
            <a:off x="6151687" y="2656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0" name="Metin kutusu 39">
            <a:extLst>
              <a:ext uri="{FF2B5EF4-FFF2-40B4-BE49-F238E27FC236}">
                <a16:creationId xmlns:a16="http://schemas.microsoft.com/office/drawing/2014/main" id="{376ED625-3EA6-504F-AFA4-E4A9B8B330BC}"/>
              </a:ext>
            </a:extLst>
          </p:cNvPr>
          <p:cNvSpPr txBox="1"/>
          <p:nvPr/>
        </p:nvSpPr>
        <p:spPr>
          <a:xfrm>
            <a:off x="660577" y="2157439"/>
            <a:ext cx="3941525" cy="4124206"/>
          </a:xfrm>
          <a:prstGeom prst="rect">
            <a:avLst/>
          </a:prstGeom>
          <a:solidFill>
            <a:schemeClr val="bg2"/>
          </a:solidFill>
          <a:ln w="19050">
            <a:solidFill>
              <a:schemeClr val="tx1"/>
            </a:solidFill>
            <a:prstDash val="dash"/>
          </a:ln>
        </p:spPr>
        <p:txBody>
          <a:bodyPr wrap="square" rtlCol="0">
            <a:spAutoFit/>
          </a:bodyPr>
          <a:lstStyle/>
          <a:p>
            <a:endParaRPr lang="tr-TR" sz="1200" b="1" dirty="0">
              <a:latin typeface="Chalkboard" panose="03050602040202020205" pitchFamily="66" charset="0"/>
            </a:endParaRPr>
          </a:p>
          <a:p>
            <a:r>
              <a:rPr lang="tr-TR" sz="1200" b="1" dirty="0">
                <a:latin typeface="Chalkboard" panose="03050602040202020205" pitchFamily="66" charset="0"/>
              </a:rPr>
              <a:t>**</a:t>
            </a:r>
            <a:r>
              <a:rPr lang="tr-TR" sz="1400" b="1" dirty="0">
                <a:latin typeface="Chalkboard" panose="03050602040202020205" pitchFamily="66" charset="0"/>
              </a:rPr>
              <a:t>Çocuğunuza linkteki rüzgar gülü konulu videoyu açalım. Rüzgar hakkında sohbet edelim.</a:t>
            </a:r>
          </a:p>
          <a:p>
            <a:r>
              <a:rPr lang="tr-TR" sz="1400" b="1" dirty="0">
                <a:latin typeface="Chalkboard" panose="03050602040202020205" pitchFamily="66" charset="0"/>
              </a:rPr>
              <a:t>Rüzgarda neler savrulur? Rüzgar gülü ve rüzgar gülünün ne işe yaradığı sorulur. Ardından aşağıdaki (ek sayfadaki) hikayeyi okuyup çocuğunuza tamamlatmasını isteyin. Hikayede geçen uzun-kısa kavramından söz edelim. Çevremizde bulunan uzun ve kısa varlıkları bulmasını sağlayalım.</a:t>
            </a:r>
          </a:p>
          <a:p>
            <a:r>
              <a:rPr lang="tr-TR" sz="1400" b="1" dirty="0">
                <a:latin typeface="Chalkboard" panose="03050602040202020205" pitchFamily="66" charset="0"/>
              </a:rPr>
              <a:t>Uzun ve kısa kalemlerden örüntü çalışmaları yapalım.</a:t>
            </a:r>
          </a:p>
          <a:p>
            <a:endParaRPr lang="tr-TR" sz="1400" b="1" dirty="0">
              <a:latin typeface="Chalkboard" panose="03050602040202020205" pitchFamily="66" charset="0"/>
            </a:endParaRPr>
          </a:p>
          <a:p>
            <a:r>
              <a:rPr lang="tr-TR" sz="1400" b="1" dirty="0">
                <a:latin typeface="Chalkboard" panose="03050602040202020205" pitchFamily="66" charset="0"/>
                <a:hlinkClick r:id="rId2"/>
              </a:rPr>
              <a:t>https://www.youtube.com/watch?v=SHhZ4wK49Og</a:t>
            </a:r>
            <a:endParaRPr lang="tr-TR" sz="1400" b="1" dirty="0">
              <a:latin typeface="Chalkboard" panose="03050602040202020205" pitchFamily="66" charset="0"/>
            </a:endParaRPr>
          </a:p>
          <a:p>
            <a:endParaRPr lang="tr-TR" sz="1400" b="1" dirty="0">
              <a:latin typeface="Chalkboard" panose="03050602040202020205" pitchFamily="66" charset="0"/>
            </a:endParaRPr>
          </a:p>
          <a:p>
            <a:endParaRPr lang="tr-TR" sz="1400" b="1" dirty="0">
              <a:latin typeface="Chalkboard" panose="03050602040202020205" pitchFamily="66" charset="0"/>
            </a:endParaRPr>
          </a:p>
          <a:p>
            <a:endParaRPr lang="tr-TR" sz="1200" b="1" dirty="0">
              <a:latin typeface="Chalkboard" panose="03050602040202020205" pitchFamily="66" charset="0"/>
            </a:endParaRPr>
          </a:p>
        </p:txBody>
      </p:sp>
      <p:sp>
        <p:nvSpPr>
          <p:cNvPr id="41" name="Metin kutusu 40">
            <a:extLst>
              <a:ext uri="{FF2B5EF4-FFF2-40B4-BE49-F238E27FC236}">
                <a16:creationId xmlns:a16="http://schemas.microsoft.com/office/drawing/2014/main" id="{FA16A494-6716-6A47-B340-1C9610500B66}"/>
              </a:ext>
            </a:extLst>
          </p:cNvPr>
          <p:cNvSpPr txBox="1"/>
          <p:nvPr/>
        </p:nvSpPr>
        <p:spPr>
          <a:xfrm>
            <a:off x="1000560" y="1273583"/>
            <a:ext cx="3346722" cy="646331"/>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square" rtlCol="0">
            <a:spAutoFit/>
          </a:bodyPr>
          <a:lstStyle/>
          <a:p>
            <a:pPr algn="ctr"/>
            <a:r>
              <a:rPr lang="tr-GB" sz="1200" b="1" dirty="0">
                <a:latin typeface="Arial Rounded MT Bold" panose="020F0704030504030204" pitchFamily="34" charset="0"/>
                <a:cs typeface="Didot" panose="02000503000000020003" pitchFamily="2" charset="-79"/>
              </a:rPr>
              <a:t>3.4.5.Ekinlik: Okuma yazmaya hazırlık-Türkçe bütünleştirilmiş etkinlik.</a:t>
            </a:r>
            <a:endParaRPr lang="tr-TR" sz="1200" b="1" dirty="0">
              <a:latin typeface="Arial Rounded MT Bold" panose="020F0704030504030204" pitchFamily="34" charset="0"/>
              <a:cs typeface="Didot" panose="02000503000000020003" pitchFamily="2" charset="-79"/>
            </a:endParaRPr>
          </a:p>
          <a:p>
            <a:pPr algn="ctr"/>
            <a:r>
              <a:rPr lang="tr-TR" sz="1200" b="1" dirty="0">
                <a:latin typeface="Arial Rounded MT Bold" panose="020F0704030504030204" pitchFamily="34" charset="0"/>
                <a:cs typeface="Didot" panose="02000503000000020003" pitchFamily="2" charset="-79"/>
              </a:rPr>
              <a:t>Süre: 20+20+20 DK</a:t>
            </a:r>
          </a:p>
        </p:txBody>
      </p:sp>
      <p:sp>
        <p:nvSpPr>
          <p:cNvPr id="42" name="Metin kutusu 41">
            <a:extLst>
              <a:ext uri="{FF2B5EF4-FFF2-40B4-BE49-F238E27FC236}">
                <a16:creationId xmlns:a16="http://schemas.microsoft.com/office/drawing/2014/main" id="{C8F4E3C4-DC2F-0240-AE68-6104C577E1C0}"/>
              </a:ext>
            </a:extLst>
          </p:cNvPr>
          <p:cNvSpPr txBox="1"/>
          <p:nvPr/>
        </p:nvSpPr>
        <p:spPr>
          <a:xfrm>
            <a:off x="5082190" y="2042919"/>
            <a:ext cx="3821577" cy="4401205"/>
          </a:xfrm>
          <a:prstGeom prst="rect">
            <a:avLst/>
          </a:prstGeom>
          <a:solidFill>
            <a:srgbClr val="FF7E79">
              <a:alpha val="42000"/>
            </a:srgbClr>
          </a:solidFill>
          <a:ln w="19050">
            <a:solidFill>
              <a:schemeClr val="tx1"/>
            </a:solidFill>
            <a:prstDash val="dash"/>
          </a:ln>
        </p:spPr>
        <p:txBody>
          <a:bodyPr wrap="square" rtlCol="0">
            <a:spAutoFit/>
          </a:bodyPr>
          <a:lstStyle/>
          <a:p>
            <a:r>
              <a:rPr lang="tr-TR" sz="1200" b="1" dirty="0">
                <a:latin typeface="Chalkboard" panose="03050602040202020205" pitchFamily="66" charset="0"/>
              </a:rPr>
              <a:t>**</a:t>
            </a:r>
            <a:r>
              <a:rPr lang="tr-TR" sz="1400" b="1" dirty="0">
                <a:latin typeface="Chalkboard" panose="03050602040202020205" pitchFamily="66" charset="0"/>
              </a:rPr>
              <a:t>Çocuğunuzla gerekli malzemeleri hazırlayarak bir rüzgar gülü yapalım.</a:t>
            </a:r>
          </a:p>
          <a:p>
            <a:r>
              <a:rPr lang="tr-TR" sz="1400" b="1" dirty="0">
                <a:latin typeface="Chalkboard" panose="03050602040202020205" pitchFamily="66" charset="0"/>
                <a:hlinkClick r:id="rId3"/>
              </a:rPr>
              <a:t>https://www.youtube.com/watch?v=LXfYbdfMuSI</a:t>
            </a:r>
            <a:endParaRPr lang="tr-TR" sz="1400" b="1" dirty="0">
              <a:latin typeface="Chalkboard" panose="03050602040202020205" pitchFamily="66" charset="0"/>
            </a:endParaRPr>
          </a:p>
          <a:p>
            <a:endParaRPr lang="tr-TR" sz="1400" b="1" dirty="0">
              <a:latin typeface="Chalkboard" panose="03050602040202020205" pitchFamily="66" charset="0"/>
            </a:endParaRPr>
          </a:p>
          <a:p>
            <a:r>
              <a:rPr lang="tr-TR" sz="1400" b="1" dirty="0">
                <a:latin typeface="Chalkboard" panose="03050602040202020205" pitchFamily="66" charset="0"/>
              </a:rPr>
              <a:t>Malzemeler: </a:t>
            </a:r>
          </a:p>
          <a:p>
            <a:r>
              <a:rPr lang="tr-TR" sz="1400" b="1" dirty="0">
                <a:latin typeface="Chalkboard" panose="03050602040202020205" pitchFamily="66" charset="0"/>
              </a:rPr>
              <a:t>Renkli kartonlar,</a:t>
            </a:r>
          </a:p>
          <a:p>
            <a:r>
              <a:rPr lang="tr-TR" sz="1400" b="1" dirty="0">
                <a:latin typeface="Chalkboard" panose="03050602040202020205" pitchFamily="66" charset="0"/>
              </a:rPr>
              <a:t>Yapıştırıcı</a:t>
            </a:r>
          </a:p>
          <a:p>
            <a:r>
              <a:rPr lang="tr-TR" sz="1400" b="1" dirty="0">
                <a:latin typeface="Chalkboard" panose="03050602040202020205" pitchFamily="66" charset="0"/>
              </a:rPr>
              <a:t>Çöp şiş veya pipet.</a:t>
            </a:r>
          </a:p>
          <a:p>
            <a:r>
              <a:rPr lang="tr-TR" sz="1400" b="1" dirty="0">
                <a:latin typeface="Chalkboard" panose="03050602040202020205" pitchFamily="66" charset="0"/>
              </a:rPr>
              <a:t>Ortasını sabitlemek için raptiye.</a:t>
            </a:r>
          </a:p>
          <a:p>
            <a:r>
              <a:rPr lang="tr-TR" sz="1400" b="1" dirty="0">
                <a:latin typeface="Chalkboard" panose="03050602040202020205" pitchFamily="66" charset="0"/>
              </a:rPr>
              <a:t>Biten rüzgar gülümüzü camdan dışarı tutarak dönmesini sağlayalım.</a:t>
            </a:r>
          </a:p>
          <a:p>
            <a:r>
              <a:rPr lang="tr-TR" sz="1400" b="1" dirty="0">
                <a:latin typeface="Chalkboard" panose="03050602040202020205" pitchFamily="66" charset="0"/>
              </a:rPr>
              <a:t>Linkteki şarkıyı açarak rüzgar gülümüzü döndürüp dans edelim.</a:t>
            </a:r>
          </a:p>
          <a:p>
            <a:r>
              <a:rPr lang="tr-TR" sz="1400" b="1" dirty="0">
                <a:latin typeface="Chalkboard" panose="03050602040202020205" pitchFamily="66" charset="0"/>
                <a:hlinkClick r:id="rId4"/>
              </a:rPr>
              <a:t>https://www.youtube.com/watch?v=fJpgVIoeahQ</a:t>
            </a:r>
            <a:endParaRPr lang="tr-TR" sz="1400" b="1" dirty="0">
              <a:latin typeface="Chalkboard" panose="03050602040202020205" pitchFamily="66" charset="0"/>
            </a:endParaRPr>
          </a:p>
          <a:p>
            <a:endParaRPr lang="tr-TR" sz="1600" b="1" dirty="0">
              <a:latin typeface="Chalkboard" panose="03050602040202020205" pitchFamily="66" charset="0"/>
            </a:endParaRPr>
          </a:p>
          <a:p>
            <a:endParaRPr lang="tr-TR" sz="1600" b="1" dirty="0">
              <a:latin typeface="Chalkboard" panose="03050602040202020205" pitchFamily="66" charset="0"/>
            </a:endParaRPr>
          </a:p>
          <a:p>
            <a:endParaRPr lang="tr-TR" sz="1200" b="1" dirty="0">
              <a:latin typeface="Chalkboard" panose="03050602040202020205" pitchFamily="66" charset="0"/>
            </a:endParaRPr>
          </a:p>
          <a:p>
            <a:endParaRPr lang="tr-GB" sz="1200" dirty="0"/>
          </a:p>
        </p:txBody>
      </p:sp>
      <p:sp>
        <p:nvSpPr>
          <p:cNvPr id="43" name="Metin kutusu 42">
            <a:extLst>
              <a:ext uri="{FF2B5EF4-FFF2-40B4-BE49-F238E27FC236}">
                <a16:creationId xmlns:a16="http://schemas.microsoft.com/office/drawing/2014/main" id="{4FDBAED5-53F3-AE4F-A3BE-4E85142CA1D5}"/>
              </a:ext>
            </a:extLst>
          </p:cNvPr>
          <p:cNvSpPr txBox="1"/>
          <p:nvPr/>
        </p:nvSpPr>
        <p:spPr>
          <a:xfrm>
            <a:off x="5325185" y="1204704"/>
            <a:ext cx="3026670" cy="738664"/>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square" rtlCol="0">
            <a:spAutoFit/>
          </a:bodyPr>
          <a:lstStyle/>
          <a:p>
            <a:pPr algn="ctr"/>
            <a:r>
              <a:rPr lang="tr-TR" sz="1400" b="1" dirty="0">
                <a:latin typeface="Arial Rounded MT Bold" panose="020F0704030504030204" pitchFamily="34" charset="0"/>
              </a:rPr>
              <a:t>6.Etkinlik :sanat-müzik bütünleştirilmiş etkinlik.</a:t>
            </a:r>
          </a:p>
          <a:p>
            <a:pPr algn="ctr"/>
            <a:r>
              <a:rPr lang="tr-GB" sz="1400" b="1" dirty="0">
                <a:latin typeface="Arial Rounded MT Bold" panose="020F0704030504030204" pitchFamily="34" charset="0"/>
              </a:rPr>
              <a:t>Süre: 20 DK </a:t>
            </a:r>
            <a:endParaRPr lang="tr-GB" sz="1200" b="1" dirty="0">
              <a:latin typeface="Arial Rounded MT Bold" panose="020F0704030504030204" pitchFamily="34" charset="0"/>
            </a:endParaRPr>
          </a:p>
        </p:txBody>
      </p:sp>
      <p:sp>
        <p:nvSpPr>
          <p:cNvPr id="44" name="Oval 43">
            <a:extLst>
              <a:ext uri="{FF2B5EF4-FFF2-40B4-BE49-F238E27FC236}">
                <a16:creationId xmlns:a16="http://schemas.microsoft.com/office/drawing/2014/main" id="{0308A579-CC36-B947-B9DC-305DB351C8D1}"/>
              </a:ext>
            </a:extLst>
          </p:cNvPr>
          <p:cNvSpPr/>
          <p:nvPr/>
        </p:nvSpPr>
        <p:spPr>
          <a:xfrm>
            <a:off x="8389359" y="436303"/>
            <a:ext cx="1160893" cy="1090599"/>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chemeClr val="accent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5" name="Metin kutusu 44">
            <a:extLst>
              <a:ext uri="{FF2B5EF4-FFF2-40B4-BE49-F238E27FC236}">
                <a16:creationId xmlns:a16="http://schemas.microsoft.com/office/drawing/2014/main" id="{FA383485-EB6D-214B-A4AB-757D2B2C8798}"/>
              </a:ext>
            </a:extLst>
          </p:cNvPr>
          <p:cNvSpPr txBox="1"/>
          <p:nvPr/>
        </p:nvSpPr>
        <p:spPr>
          <a:xfrm>
            <a:off x="8486656" y="659216"/>
            <a:ext cx="1034257" cy="623248"/>
          </a:xfrm>
          <a:prstGeom prst="rect">
            <a:avLst/>
          </a:prstGeom>
          <a:noFill/>
        </p:spPr>
        <p:txBody>
          <a:bodyPr wrap="none" rtlCol="0">
            <a:spAutoFit/>
          </a:bodyPr>
          <a:lstStyle/>
          <a:p>
            <a:pPr algn="ctr">
              <a:lnSpc>
                <a:spcPct val="150000"/>
              </a:lnSpc>
            </a:pPr>
            <a:r>
              <a:rPr lang="tr-TR" sz="1200" b="1" dirty="0">
                <a:latin typeface="Agent Orange" pitchFamily="2" charset="0"/>
                <a:cs typeface="Agent Orange" pitchFamily="2" charset="0"/>
              </a:rPr>
              <a:t>R</a:t>
            </a:r>
            <a:r>
              <a:rPr lang="tr-GB" sz="1200" b="1" dirty="0">
                <a:latin typeface="Agent Orange" pitchFamily="2" charset="0"/>
                <a:cs typeface="Agent Orange" pitchFamily="2" charset="0"/>
              </a:rPr>
              <a:t>üzgar</a:t>
            </a:r>
          </a:p>
          <a:p>
            <a:pPr algn="ctr">
              <a:lnSpc>
                <a:spcPct val="150000"/>
              </a:lnSpc>
            </a:pPr>
            <a:r>
              <a:rPr lang="tr-GB" sz="1200" b="1" dirty="0">
                <a:latin typeface="Agent Orange" pitchFamily="2" charset="0"/>
                <a:cs typeface="Agent Orange" pitchFamily="2" charset="0"/>
              </a:rPr>
              <a:t>gülü</a:t>
            </a:r>
          </a:p>
        </p:txBody>
      </p:sp>
      <p:sp>
        <p:nvSpPr>
          <p:cNvPr id="46" name="Metin kutusu 45">
            <a:extLst>
              <a:ext uri="{FF2B5EF4-FFF2-40B4-BE49-F238E27FC236}">
                <a16:creationId xmlns:a16="http://schemas.microsoft.com/office/drawing/2014/main" id="{4F418A30-189B-FD43-8BDA-25CB4D1C3977}"/>
              </a:ext>
            </a:extLst>
          </p:cNvPr>
          <p:cNvSpPr txBox="1"/>
          <p:nvPr/>
        </p:nvSpPr>
        <p:spPr>
          <a:xfrm rot="16200000">
            <a:off x="-232111" y="5473848"/>
            <a:ext cx="1338828" cy="253916"/>
          </a:xfrm>
          <a:prstGeom prst="rect">
            <a:avLst/>
          </a:prstGeom>
          <a:noFill/>
        </p:spPr>
        <p:txBody>
          <a:bodyPr wrap="none" rtlCol="0">
            <a:spAutoFit/>
          </a:bodyPr>
          <a:lstStyle/>
          <a:p>
            <a:r>
              <a:rPr lang="tr-GB" sz="1050" dirty="0">
                <a:latin typeface="PingFang TC Medium" panose="020B0400000000000000" pitchFamily="34" charset="-120"/>
                <a:ea typeface="PingFang TC Medium" panose="020B0400000000000000" pitchFamily="34" charset="-120"/>
                <a:cs typeface="Mongolian Baiti" panose="03000500000000000000" pitchFamily="66" charset="0"/>
              </a:rPr>
              <a:t>@</a:t>
            </a:r>
            <a:r>
              <a:rPr lang="tr-GB" sz="900" dirty="0">
                <a:latin typeface="PingFang TC Medium" panose="020B0400000000000000" pitchFamily="34" charset="-120"/>
                <a:ea typeface="PingFang TC Medium" panose="020B0400000000000000" pitchFamily="34" charset="-120"/>
                <a:cs typeface="Mongolian Baiti" panose="03000500000000000000" pitchFamily="66" charset="0"/>
              </a:rPr>
              <a:t>okuloncesi_bilgesi</a:t>
            </a:r>
            <a:endParaRPr lang="tr-GB" sz="1050" dirty="0">
              <a:latin typeface="PingFang TC Medium" panose="020B0400000000000000" pitchFamily="34" charset="-120"/>
              <a:ea typeface="PingFang TC Medium" panose="020B0400000000000000" pitchFamily="34" charset="-120"/>
              <a:cs typeface="Mongolian Baiti" panose="03000500000000000000" pitchFamily="66" charset="0"/>
            </a:endParaRPr>
          </a:p>
        </p:txBody>
      </p:sp>
      <p:pic>
        <p:nvPicPr>
          <p:cNvPr id="3" name="Resim 2">
            <a:extLst>
              <a:ext uri="{FF2B5EF4-FFF2-40B4-BE49-F238E27FC236}">
                <a16:creationId xmlns:a16="http://schemas.microsoft.com/office/drawing/2014/main" id="{9C1EB045-58CA-024B-B715-4DA38ADD13B2}"/>
              </a:ext>
            </a:extLst>
          </p:cNvPr>
          <p:cNvPicPr>
            <a:picLocks noChangeAspect="1"/>
          </p:cNvPicPr>
          <p:nvPr/>
        </p:nvPicPr>
        <p:blipFill rotWithShape="1">
          <a:blip r:embed="rId5"/>
          <a:srcRect l="3188" t="6319" r="970" b="4694"/>
          <a:stretch/>
        </p:blipFill>
        <p:spPr>
          <a:xfrm>
            <a:off x="7456277" y="5408937"/>
            <a:ext cx="1138377" cy="909794"/>
          </a:xfrm>
          <a:prstGeom prst="rect">
            <a:avLst/>
          </a:prstGeom>
        </p:spPr>
      </p:pic>
      <p:pic>
        <p:nvPicPr>
          <p:cNvPr id="48" name="Resim 47">
            <a:extLst>
              <a:ext uri="{FF2B5EF4-FFF2-40B4-BE49-F238E27FC236}">
                <a16:creationId xmlns:a16="http://schemas.microsoft.com/office/drawing/2014/main" id="{BD476B92-CE30-C24E-A1B2-C6231DC6E6BC}"/>
              </a:ext>
            </a:extLst>
          </p:cNvPr>
          <p:cNvPicPr>
            <a:picLocks noChangeAspect="1"/>
          </p:cNvPicPr>
          <p:nvPr/>
        </p:nvPicPr>
        <p:blipFill>
          <a:blip r:embed="rId6"/>
          <a:stretch>
            <a:fillRect/>
          </a:stretch>
        </p:blipFill>
        <p:spPr>
          <a:xfrm>
            <a:off x="6089420" y="5422671"/>
            <a:ext cx="1018905" cy="909794"/>
          </a:xfrm>
          <a:prstGeom prst="rect">
            <a:avLst/>
          </a:prstGeom>
        </p:spPr>
      </p:pic>
    </p:spTree>
    <p:extLst>
      <p:ext uri="{BB962C8B-B14F-4D97-AF65-F5344CB8AC3E}">
        <p14:creationId xmlns:p14="http://schemas.microsoft.com/office/powerpoint/2010/main" val="51507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514A82B-E998-0946-8501-C0952D1C0C4A}"/>
              </a:ext>
            </a:extLst>
          </p:cNvPr>
          <p:cNvSpPr/>
          <p:nvPr/>
        </p:nvSpPr>
        <p:spPr>
          <a:xfrm>
            <a:off x="171450" y="157163"/>
            <a:ext cx="9586913" cy="6529387"/>
          </a:xfrm>
          <a:prstGeom prst="rect">
            <a:avLst/>
          </a:prstGeom>
          <a:noFill/>
          <a:ln w="57150" cmpd="tri">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5" name="Dikdörtgen 4">
            <a:extLst>
              <a:ext uri="{FF2B5EF4-FFF2-40B4-BE49-F238E27FC236}">
                <a16:creationId xmlns:a16="http://schemas.microsoft.com/office/drawing/2014/main" id="{53446548-0C26-A542-927F-87A1668424FA}"/>
              </a:ext>
            </a:extLst>
          </p:cNvPr>
          <p:cNvSpPr/>
          <p:nvPr/>
        </p:nvSpPr>
        <p:spPr>
          <a:xfrm>
            <a:off x="271463" y="328614"/>
            <a:ext cx="9358312" cy="6215062"/>
          </a:xfrm>
          <a:prstGeom prst="rect">
            <a:avLst/>
          </a:prstGeom>
          <a:noFill/>
          <a:ln w="57150" cmpd="thinThick">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6" name="Metin kutusu 5">
            <a:extLst>
              <a:ext uri="{FF2B5EF4-FFF2-40B4-BE49-F238E27FC236}">
                <a16:creationId xmlns:a16="http://schemas.microsoft.com/office/drawing/2014/main" id="{C13749C4-D155-4E4F-8143-C18A97A9BD9B}"/>
              </a:ext>
            </a:extLst>
          </p:cNvPr>
          <p:cNvSpPr txBox="1"/>
          <p:nvPr/>
        </p:nvSpPr>
        <p:spPr>
          <a:xfrm>
            <a:off x="2262584" y="528639"/>
            <a:ext cx="5404644" cy="400110"/>
          </a:xfrm>
          <a:prstGeom prst="rect">
            <a:avLst/>
          </a:prstGeom>
          <a:noFill/>
          <a:ln>
            <a:noFill/>
          </a:ln>
        </p:spPr>
        <p:txBody>
          <a:bodyPr wrap="square" rtlCol="0">
            <a:spAutoFit/>
          </a:bodyPr>
          <a:lstStyle/>
          <a:p>
            <a:pPr algn="ctr"/>
            <a:r>
              <a:rPr lang="tr-GB" sz="2000" dirty="0">
                <a:solidFill>
                  <a:srgbClr val="C00000"/>
                </a:solidFill>
                <a:latin typeface="Benny Blanco" pitchFamily="2" charset="0"/>
                <a:cs typeface="Agent Orange" pitchFamily="2" charset="0"/>
              </a:rPr>
              <a:t>21 ARALIK UZAKTAN EĞİTİM PLANI</a:t>
            </a:r>
          </a:p>
        </p:txBody>
      </p:sp>
      <p:sp>
        <p:nvSpPr>
          <p:cNvPr id="7" name="Dikdörtgen 6">
            <a:extLst>
              <a:ext uri="{FF2B5EF4-FFF2-40B4-BE49-F238E27FC236}">
                <a16:creationId xmlns:a16="http://schemas.microsoft.com/office/drawing/2014/main" id="{77CB61B1-D84A-EC44-B8C0-FE774B7F10C6}"/>
              </a:ext>
            </a:extLst>
          </p:cNvPr>
          <p:cNvSpPr/>
          <p:nvPr/>
        </p:nvSpPr>
        <p:spPr>
          <a:xfrm>
            <a:off x="214313" y="142638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8" name="Dikdörtgen 7">
            <a:extLst>
              <a:ext uri="{FF2B5EF4-FFF2-40B4-BE49-F238E27FC236}">
                <a16:creationId xmlns:a16="http://schemas.microsoft.com/office/drawing/2014/main" id="{FAFF8E0B-8D70-EE4B-BF6E-46D2BF48AFAC}"/>
              </a:ext>
            </a:extLst>
          </p:cNvPr>
          <p:cNvSpPr/>
          <p:nvPr/>
        </p:nvSpPr>
        <p:spPr>
          <a:xfrm>
            <a:off x="9569413" y="586383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9" name="Dikdörtgen 8">
            <a:extLst>
              <a:ext uri="{FF2B5EF4-FFF2-40B4-BE49-F238E27FC236}">
                <a16:creationId xmlns:a16="http://schemas.microsoft.com/office/drawing/2014/main" id="{023E23FF-861F-2847-BAD6-D92FBCBF64EB}"/>
              </a:ext>
            </a:extLst>
          </p:cNvPr>
          <p:cNvSpPr/>
          <p:nvPr/>
        </p:nvSpPr>
        <p:spPr>
          <a:xfrm>
            <a:off x="75730" y="264677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Dikdörtgen 9">
            <a:extLst>
              <a:ext uri="{FF2B5EF4-FFF2-40B4-BE49-F238E27FC236}">
                <a16:creationId xmlns:a16="http://schemas.microsoft.com/office/drawing/2014/main" id="{86FDA70A-03D9-A54B-9502-CAD30BBC9C30}"/>
              </a:ext>
            </a:extLst>
          </p:cNvPr>
          <p:cNvSpPr/>
          <p:nvPr/>
        </p:nvSpPr>
        <p:spPr>
          <a:xfrm>
            <a:off x="230262" y="57412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1" name="Dikdörtgen 10">
            <a:extLst>
              <a:ext uri="{FF2B5EF4-FFF2-40B4-BE49-F238E27FC236}">
                <a16:creationId xmlns:a16="http://schemas.microsoft.com/office/drawing/2014/main" id="{70D6C8C7-1FC7-F149-B26D-8E49F78F5ED5}"/>
              </a:ext>
            </a:extLst>
          </p:cNvPr>
          <p:cNvSpPr/>
          <p:nvPr/>
        </p:nvSpPr>
        <p:spPr>
          <a:xfrm>
            <a:off x="109538" y="372668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2" name="Dikdörtgen 11">
            <a:extLst>
              <a:ext uri="{FF2B5EF4-FFF2-40B4-BE49-F238E27FC236}">
                <a16:creationId xmlns:a16="http://schemas.microsoft.com/office/drawing/2014/main" id="{2EED4C89-34D6-8947-BCC3-7C5B9A0D905D}"/>
              </a:ext>
            </a:extLst>
          </p:cNvPr>
          <p:cNvSpPr/>
          <p:nvPr/>
        </p:nvSpPr>
        <p:spPr>
          <a:xfrm>
            <a:off x="100733" y="367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3" name="Dikdörtgen 12">
            <a:extLst>
              <a:ext uri="{FF2B5EF4-FFF2-40B4-BE49-F238E27FC236}">
                <a16:creationId xmlns:a16="http://schemas.microsoft.com/office/drawing/2014/main" id="{A8F49BB1-B95B-C344-BB47-9C32BF1A1A2B}"/>
              </a:ext>
            </a:extLst>
          </p:cNvPr>
          <p:cNvSpPr/>
          <p:nvPr/>
        </p:nvSpPr>
        <p:spPr>
          <a:xfrm>
            <a:off x="9698001" y="88941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4" name="Dikdörtgen 13">
            <a:extLst>
              <a:ext uri="{FF2B5EF4-FFF2-40B4-BE49-F238E27FC236}">
                <a16:creationId xmlns:a16="http://schemas.microsoft.com/office/drawing/2014/main" id="{1E8E9F43-9B06-D149-9D40-B83338E7F460}"/>
              </a:ext>
            </a:extLst>
          </p:cNvPr>
          <p:cNvSpPr/>
          <p:nvPr/>
        </p:nvSpPr>
        <p:spPr>
          <a:xfrm>
            <a:off x="9562989" y="157403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5" name="Dikdörtgen 14">
            <a:extLst>
              <a:ext uri="{FF2B5EF4-FFF2-40B4-BE49-F238E27FC236}">
                <a16:creationId xmlns:a16="http://schemas.microsoft.com/office/drawing/2014/main" id="{9CD3067B-291C-4C40-B9B1-D9DB3FDAC63D}"/>
              </a:ext>
            </a:extLst>
          </p:cNvPr>
          <p:cNvSpPr/>
          <p:nvPr/>
        </p:nvSpPr>
        <p:spPr>
          <a:xfrm>
            <a:off x="9715501" y="301229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6" name="Dikdörtgen 15">
            <a:extLst>
              <a:ext uri="{FF2B5EF4-FFF2-40B4-BE49-F238E27FC236}">
                <a16:creationId xmlns:a16="http://schemas.microsoft.com/office/drawing/2014/main" id="{309428F8-F167-CA4F-8E1D-DC2E3F34E7FC}"/>
              </a:ext>
            </a:extLst>
          </p:cNvPr>
          <p:cNvSpPr/>
          <p:nvPr/>
        </p:nvSpPr>
        <p:spPr>
          <a:xfrm>
            <a:off x="9550252" y="372667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7" name="Dikdörtgen 16">
            <a:extLst>
              <a:ext uri="{FF2B5EF4-FFF2-40B4-BE49-F238E27FC236}">
                <a16:creationId xmlns:a16="http://schemas.microsoft.com/office/drawing/2014/main" id="{427598A6-9692-4346-B686-5E9F38C2354C}"/>
              </a:ext>
            </a:extLst>
          </p:cNvPr>
          <p:cNvSpPr/>
          <p:nvPr/>
        </p:nvSpPr>
        <p:spPr>
          <a:xfrm>
            <a:off x="9704784" y="43315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8" name="Dikdörtgen 17">
            <a:extLst>
              <a:ext uri="{FF2B5EF4-FFF2-40B4-BE49-F238E27FC236}">
                <a16:creationId xmlns:a16="http://schemas.microsoft.com/office/drawing/2014/main" id="{E6165E37-4B76-9143-BFB6-767B76D87346}"/>
              </a:ext>
            </a:extLst>
          </p:cNvPr>
          <p:cNvSpPr/>
          <p:nvPr/>
        </p:nvSpPr>
        <p:spPr>
          <a:xfrm>
            <a:off x="9698001" y="541141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9" name="Dikdörtgen 18">
            <a:extLst>
              <a:ext uri="{FF2B5EF4-FFF2-40B4-BE49-F238E27FC236}">
                <a16:creationId xmlns:a16="http://schemas.microsoft.com/office/drawing/2014/main" id="{1673E9BA-55D4-3B40-A0FE-4CFEC2CE166B}"/>
              </a:ext>
            </a:extLst>
          </p:cNvPr>
          <p:cNvSpPr/>
          <p:nvPr/>
        </p:nvSpPr>
        <p:spPr>
          <a:xfrm rot="16200000">
            <a:off x="1177490" y="6421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0" name="Dikdörtgen 19">
            <a:extLst>
              <a:ext uri="{FF2B5EF4-FFF2-40B4-BE49-F238E27FC236}">
                <a16:creationId xmlns:a16="http://schemas.microsoft.com/office/drawing/2014/main" id="{ECF93B1D-308C-A947-A722-03834B39F84E}"/>
              </a:ext>
            </a:extLst>
          </p:cNvPr>
          <p:cNvSpPr/>
          <p:nvPr/>
        </p:nvSpPr>
        <p:spPr>
          <a:xfrm rot="16200000">
            <a:off x="2329215" y="657499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1" name="Dikdörtgen 20">
            <a:extLst>
              <a:ext uri="{FF2B5EF4-FFF2-40B4-BE49-F238E27FC236}">
                <a16:creationId xmlns:a16="http://schemas.microsoft.com/office/drawing/2014/main" id="{CAAA1574-DA6F-4147-A806-C6D6E49DCC53}"/>
              </a:ext>
            </a:extLst>
          </p:cNvPr>
          <p:cNvSpPr/>
          <p:nvPr/>
        </p:nvSpPr>
        <p:spPr>
          <a:xfrm rot="16200000">
            <a:off x="3539691" y="640675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2" name="Dikdörtgen 21">
            <a:extLst>
              <a:ext uri="{FF2B5EF4-FFF2-40B4-BE49-F238E27FC236}">
                <a16:creationId xmlns:a16="http://schemas.microsoft.com/office/drawing/2014/main" id="{F7F80C7C-6197-9C4B-AF53-A7C9C92E5558}"/>
              </a:ext>
            </a:extLst>
          </p:cNvPr>
          <p:cNvSpPr/>
          <p:nvPr/>
        </p:nvSpPr>
        <p:spPr>
          <a:xfrm rot="16200000">
            <a:off x="5416116"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3" name="Dikdörtgen 22">
            <a:extLst>
              <a:ext uri="{FF2B5EF4-FFF2-40B4-BE49-F238E27FC236}">
                <a16:creationId xmlns:a16="http://schemas.microsoft.com/office/drawing/2014/main" id="{95E7D042-E60F-034D-A998-BABC949E5E74}"/>
              </a:ext>
            </a:extLst>
          </p:cNvPr>
          <p:cNvSpPr/>
          <p:nvPr/>
        </p:nvSpPr>
        <p:spPr>
          <a:xfrm rot="16200000">
            <a:off x="6615867" y="642580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4" name="Dikdörtgen 23">
            <a:extLst>
              <a:ext uri="{FF2B5EF4-FFF2-40B4-BE49-F238E27FC236}">
                <a16:creationId xmlns:a16="http://schemas.microsoft.com/office/drawing/2014/main" id="{B3346088-FEB7-214B-A532-D4E2FF376D01}"/>
              </a:ext>
            </a:extLst>
          </p:cNvPr>
          <p:cNvSpPr/>
          <p:nvPr/>
        </p:nvSpPr>
        <p:spPr>
          <a:xfrm rot="16200000">
            <a:off x="7775524"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5" name="Dikdörtgen 24">
            <a:extLst>
              <a:ext uri="{FF2B5EF4-FFF2-40B4-BE49-F238E27FC236}">
                <a16:creationId xmlns:a16="http://schemas.microsoft.com/office/drawing/2014/main" id="{8032054F-96EB-1F47-AD85-C04FAE7715CB}"/>
              </a:ext>
            </a:extLst>
          </p:cNvPr>
          <p:cNvSpPr/>
          <p:nvPr/>
        </p:nvSpPr>
        <p:spPr>
          <a:xfrm rot="16200000">
            <a:off x="8978068" y="64272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6" name="Dikdörtgen 25">
            <a:extLst>
              <a:ext uri="{FF2B5EF4-FFF2-40B4-BE49-F238E27FC236}">
                <a16:creationId xmlns:a16="http://schemas.microsoft.com/office/drawing/2014/main" id="{F2D1896F-AB7C-7C44-9EAC-827894BAC73A}"/>
              </a:ext>
            </a:extLst>
          </p:cNvPr>
          <p:cNvSpPr/>
          <p:nvPr/>
        </p:nvSpPr>
        <p:spPr>
          <a:xfrm rot="16200000">
            <a:off x="1002074" y="123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7" name="Dikdörtgen 26">
            <a:extLst>
              <a:ext uri="{FF2B5EF4-FFF2-40B4-BE49-F238E27FC236}">
                <a16:creationId xmlns:a16="http://schemas.microsoft.com/office/drawing/2014/main" id="{BEDB17B8-9308-8B45-8574-67F330B39B79}"/>
              </a:ext>
            </a:extLst>
          </p:cNvPr>
          <p:cNvSpPr/>
          <p:nvPr/>
        </p:nvSpPr>
        <p:spPr>
          <a:xfrm rot="16200000">
            <a:off x="5524058"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8" name="Dikdörtgen 27">
            <a:extLst>
              <a:ext uri="{FF2B5EF4-FFF2-40B4-BE49-F238E27FC236}">
                <a16:creationId xmlns:a16="http://schemas.microsoft.com/office/drawing/2014/main" id="{183B98F7-A09A-B143-8211-6288EBD8D268}"/>
              </a:ext>
            </a:extLst>
          </p:cNvPr>
          <p:cNvSpPr/>
          <p:nvPr/>
        </p:nvSpPr>
        <p:spPr>
          <a:xfrm rot="16200000">
            <a:off x="3417062" y="2059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9" name="Dikdörtgen 28">
            <a:extLst>
              <a:ext uri="{FF2B5EF4-FFF2-40B4-BE49-F238E27FC236}">
                <a16:creationId xmlns:a16="http://schemas.microsoft.com/office/drawing/2014/main" id="{A5CC6B13-53B2-904E-8169-AD653D21CFF0}"/>
              </a:ext>
            </a:extLst>
          </p:cNvPr>
          <p:cNvSpPr/>
          <p:nvPr/>
        </p:nvSpPr>
        <p:spPr>
          <a:xfrm rot="16200000">
            <a:off x="6615868" y="21866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0" name="Dikdörtgen 29">
            <a:extLst>
              <a:ext uri="{FF2B5EF4-FFF2-40B4-BE49-F238E27FC236}">
                <a16:creationId xmlns:a16="http://schemas.microsoft.com/office/drawing/2014/main" id="{93687CB4-839C-1C40-8FA1-7CA04A01A27A}"/>
              </a:ext>
            </a:extLst>
          </p:cNvPr>
          <p:cNvSpPr/>
          <p:nvPr/>
        </p:nvSpPr>
        <p:spPr>
          <a:xfrm rot="16200000">
            <a:off x="8416490" y="34535"/>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1" name="Dikdörtgen 30">
            <a:extLst>
              <a:ext uri="{FF2B5EF4-FFF2-40B4-BE49-F238E27FC236}">
                <a16:creationId xmlns:a16="http://schemas.microsoft.com/office/drawing/2014/main" id="{8428D57C-D4EC-7B4F-824D-8AC56E5BD6DA}"/>
              </a:ext>
            </a:extLst>
          </p:cNvPr>
          <p:cNvSpPr/>
          <p:nvPr/>
        </p:nvSpPr>
        <p:spPr>
          <a:xfrm rot="16200000">
            <a:off x="9444725" y="4400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2" name="Dikdörtgen 31">
            <a:extLst>
              <a:ext uri="{FF2B5EF4-FFF2-40B4-BE49-F238E27FC236}">
                <a16:creationId xmlns:a16="http://schemas.microsoft.com/office/drawing/2014/main" id="{6E91317F-00BB-6842-B2B1-096488D5B782}"/>
              </a:ext>
            </a:extLst>
          </p:cNvPr>
          <p:cNvSpPr/>
          <p:nvPr/>
        </p:nvSpPr>
        <p:spPr>
          <a:xfrm rot="16200000">
            <a:off x="2915803" y="29773"/>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3" name="Dikdörtgen 32">
            <a:extLst>
              <a:ext uri="{FF2B5EF4-FFF2-40B4-BE49-F238E27FC236}">
                <a16:creationId xmlns:a16="http://schemas.microsoft.com/office/drawing/2014/main" id="{5A8FC18C-3231-C748-B511-7F814A41B26B}"/>
              </a:ext>
            </a:extLst>
          </p:cNvPr>
          <p:cNvSpPr/>
          <p:nvPr/>
        </p:nvSpPr>
        <p:spPr>
          <a:xfrm rot="16200000">
            <a:off x="1350115"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4" name="Dikdörtgen 33">
            <a:extLst>
              <a:ext uri="{FF2B5EF4-FFF2-40B4-BE49-F238E27FC236}">
                <a16:creationId xmlns:a16="http://schemas.microsoft.com/office/drawing/2014/main" id="{7C269BF2-3C96-B14D-8F31-9A064988DB9F}"/>
              </a:ext>
            </a:extLst>
          </p:cNvPr>
          <p:cNvSpPr/>
          <p:nvPr/>
        </p:nvSpPr>
        <p:spPr>
          <a:xfrm rot="16200000">
            <a:off x="7890424" y="187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5" name="Dikdörtgen 34">
            <a:extLst>
              <a:ext uri="{FF2B5EF4-FFF2-40B4-BE49-F238E27FC236}">
                <a16:creationId xmlns:a16="http://schemas.microsoft.com/office/drawing/2014/main" id="{01BC4920-252F-0941-A22C-40EDACCD0D5A}"/>
              </a:ext>
            </a:extLst>
          </p:cNvPr>
          <p:cNvSpPr/>
          <p:nvPr/>
        </p:nvSpPr>
        <p:spPr>
          <a:xfrm>
            <a:off x="230262" y="44886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6" name="Dikdörtgen 35">
            <a:extLst>
              <a:ext uri="{FF2B5EF4-FFF2-40B4-BE49-F238E27FC236}">
                <a16:creationId xmlns:a16="http://schemas.microsoft.com/office/drawing/2014/main" id="{C4A8BA7C-710C-BF41-B52D-2AE20F0D1990}"/>
              </a:ext>
            </a:extLst>
          </p:cNvPr>
          <p:cNvSpPr/>
          <p:nvPr/>
        </p:nvSpPr>
        <p:spPr>
          <a:xfrm>
            <a:off x="9707415" y="21878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7" name="Dikdörtgen 36">
            <a:extLst>
              <a:ext uri="{FF2B5EF4-FFF2-40B4-BE49-F238E27FC236}">
                <a16:creationId xmlns:a16="http://schemas.microsoft.com/office/drawing/2014/main" id="{7E787ECD-FB27-AC4A-BBAE-AA16DA341BF0}"/>
              </a:ext>
            </a:extLst>
          </p:cNvPr>
          <p:cNvSpPr/>
          <p:nvPr/>
        </p:nvSpPr>
        <p:spPr>
          <a:xfrm rot="16200000">
            <a:off x="4547342" y="65717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8" name="Dikdörtgen 37">
            <a:extLst>
              <a:ext uri="{FF2B5EF4-FFF2-40B4-BE49-F238E27FC236}">
                <a16:creationId xmlns:a16="http://schemas.microsoft.com/office/drawing/2014/main" id="{ABFA5892-FFC5-E041-9AC5-D4898BF7E1BB}"/>
              </a:ext>
            </a:extLst>
          </p:cNvPr>
          <p:cNvSpPr/>
          <p:nvPr/>
        </p:nvSpPr>
        <p:spPr>
          <a:xfrm rot="16200000">
            <a:off x="5072265" y="4084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9" name="Dikdörtgen 38">
            <a:extLst>
              <a:ext uri="{FF2B5EF4-FFF2-40B4-BE49-F238E27FC236}">
                <a16:creationId xmlns:a16="http://schemas.microsoft.com/office/drawing/2014/main" id="{C5AD6835-4978-024D-BB98-275833B3ABAA}"/>
              </a:ext>
            </a:extLst>
          </p:cNvPr>
          <p:cNvSpPr/>
          <p:nvPr/>
        </p:nvSpPr>
        <p:spPr>
          <a:xfrm rot="16200000">
            <a:off x="6151687" y="2656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0" name="Metin kutusu 39">
            <a:extLst>
              <a:ext uri="{FF2B5EF4-FFF2-40B4-BE49-F238E27FC236}">
                <a16:creationId xmlns:a16="http://schemas.microsoft.com/office/drawing/2014/main" id="{376ED625-3EA6-504F-AFA4-E4A9B8B330BC}"/>
              </a:ext>
            </a:extLst>
          </p:cNvPr>
          <p:cNvSpPr txBox="1"/>
          <p:nvPr/>
        </p:nvSpPr>
        <p:spPr>
          <a:xfrm>
            <a:off x="670728" y="976429"/>
            <a:ext cx="8753897" cy="5262979"/>
          </a:xfrm>
          <a:prstGeom prst="rect">
            <a:avLst/>
          </a:prstGeom>
          <a:solidFill>
            <a:schemeClr val="bg2"/>
          </a:solidFill>
          <a:ln w="19050">
            <a:solidFill>
              <a:schemeClr val="tx1"/>
            </a:solidFill>
            <a:prstDash val="dash"/>
          </a:ln>
        </p:spPr>
        <p:txBody>
          <a:bodyPr wrap="square" rtlCol="0">
            <a:spAutoFit/>
          </a:bodyPr>
          <a:lstStyle/>
          <a:p>
            <a:endParaRPr lang="tr-TR" sz="1200" b="1" dirty="0">
              <a:latin typeface="Chalkboard" panose="03050602040202020205" pitchFamily="66" charset="0"/>
            </a:endParaRPr>
          </a:p>
          <a:p>
            <a:r>
              <a:rPr lang="tr-TR" sz="1200" b="1" dirty="0">
                <a:latin typeface="Chalkboard" panose="03050602040202020205" pitchFamily="66" charset="0"/>
              </a:rPr>
              <a:t>İkindi rüzgarının kuvvetlice estiği bir zamandı. Yel değirmeni ’’</a:t>
            </a:r>
            <a:r>
              <a:rPr lang="tr-TR" sz="1200" b="1" dirty="0" err="1">
                <a:latin typeface="Chalkboard" panose="03050602040202020205" pitchFamily="66" charset="0"/>
              </a:rPr>
              <a:t>garç,garç</a:t>
            </a:r>
            <a:r>
              <a:rPr lang="tr-TR" sz="1200" b="1" dirty="0">
                <a:latin typeface="Chalkboard" panose="03050602040202020205" pitchFamily="66" charset="0"/>
              </a:rPr>
              <a:t>’’ diye sesler çıkararak hızlı bir şekilde dönüyordu. O döndükçe buğdaylar koca koca taşlarının altında eziliyorlar ve un oluyorlardı. Yel değirmeni kollarına </a:t>
            </a:r>
            <a:r>
              <a:rPr lang="tr-TR" sz="1200" b="1" dirty="0" err="1">
                <a:latin typeface="Chalkboard" panose="03050602040202020205" pitchFamily="66" charset="0"/>
              </a:rPr>
              <a:t>baktı,ne</a:t>
            </a:r>
            <a:r>
              <a:rPr lang="tr-TR" sz="1200" b="1" dirty="0">
                <a:latin typeface="Chalkboard" panose="03050602040202020205" pitchFamily="66" charset="0"/>
              </a:rPr>
              <a:t> kadar uzun ve </a:t>
            </a:r>
            <a:r>
              <a:rPr lang="tr-TR" sz="1200" b="1" dirty="0" err="1">
                <a:latin typeface="Chalkboard" panose="03050602040202020205" pitchFamily="66" charset="0"/>
              </a:rPr>
              <a:t>güçlüydü.Dönerken</a:t>
            </a:r>
            <a:r>
              <a:rPr lang="tr-TR" sz="1200" b="1" dirty="0">
                <a:latin typeface="Chalkboard" panose="03050602040202020205" pitchFamily="66" charset="0"/>
              </a:rPr>
              <a:t> çıkardığı o sesler onu daha güçlü </a:t>
            </a:r>
            <a:r>
              <a:rPr lang="tr-TR" sz="1200" b="1" dirty="0" err="1">
                <a:latin typeface="Chalkboard" panose="03050602040202020205" pitchFamily="66" charset="0"/>
              </a:rPr>
              <a:t>gösteriyordu.İnsanlar</a:t>
            </a:r>
            <a:r>
              <a:rPr lang="tr-TR" sz="1200" b="1" dirty="0">
                <a:latin typeface="Chalkboard" panose="03050602040202020205" pitchFamily="66" charset="0"/>
              </a:rPr>
              <a:t> bazen önüne geçip bazen onu saatlerce </a:t>
            </a:r>
            <a:r>
              <a:rPr lang="tr-TR" sz="1200" b="1" dirty="0" err="1">
                <a:latin typeface="Chalkboard" panose="03050602040202020205" pitchFamily="66" charset="0"/>
              </a:rPr>
              <a:t>izliyorlar,kendisine</a:t>
            </a:r>
            <a:r>
              <a:rPr lang="tr-TR" sz="1200" b="1" dirty="0">
                <a:latin typeface="Chalkboard" panose="03050602040202020205" pitchFamily="66" charset="0"/>
              </a:rPr>
              <a:t> hayran hayran </a:t>
            </a:r>
            <a:r>
              <a:rPr lang="tr-TR" sz="1200" b="1" dirty="0" err="1">
                <a:latin typeface="Chalkboard" panose="03050602040202020205" pitchFamily="66" charset="0"/>
              </a:rPr>
              <a:t>bakıyorlardı,ya</a:t>
            </a:r>
            <a:r>
              <a:rPr lang="tr-TR" sz="1200" b="1" dirty="0">
                <a:latin typeface="Chalkboard" panose="03050602040202020205" pitchFamily="66" charset="0"/>
              </a:rPr>
              <a:t> mısırlar ve buğdaylar söz dinleyip koca koca taşlarının arasında nasılda hemen </a:t>
            </a:r>
            <a:r>
              <a:rPr lang="tr-TR" sz="1200" b="1" dirty="0" err="1">
                <a:latin typeface="Chalkboard" panose="03050602040202020205" pitchFamily="66" charset="0"/>
              </a:rPr>
              <a:t>dönüşüyorlardı.Bu</a:t>
            </a:r>
            <a:r>
              <a:rPr lang="tr-TR" sz="1200" b="1" dirty="0">
                <a:latin typeface="Chalkboard" panose="03050602040202020205" pitchFamily="66" charset="0"/>
              </a:rPr>
              <a:t> köyün en uzun ve en güçlüsü benim diye </a:t>
            </a:r>
            <a:r>
              <a:rPr lang="tr-TR" sz="1200" b="1" dirty="0" err="1">
                <a:latin typeface="Chalkboard" panose="03050602040202020205" pitchFamily="66" charset="0"/>
              </a:rPr>
              <a:t>düşündü.Köyde</a:t>
            </a:r>
            <a:r>
              <a:rPr lang="tr-TR" sz="1200" b="1" dirty="0">
                <a:latin typeface="Chalkboard" panose="03050602040202020205" pitchFamily="66" charset="0"/>
              </a:rPr>
              <a:t> kendinden daha ihtişamlı ve güçlü kimse yoktu. Kendisi gibi hızlı döneni de görmemişti. Bir gün yanındaki evin bahçesinde minik bir rüzgar gülü gördü. İçinden ‘’minicik bir rüzgar gülü bütün ömrü boyunca dönse neye yarar ki?’’ dedi.</a:t>
            </a:r>
          </a:p>
          <a:p>
            <a:r>
              <a:rPr lang="tr-TR" sz="1200" b="1" dirty="0">
                <a:latin typeface="Chalkboard" panose="03050602040202020205" pitchFamily="66" charset="0"/>
              </a:rPr>
              <a:t>Rüzgar gülüne dönerek alaylı alaylı sordu:</a:t>
            </a:r>
          </a:p>
          <a:p>
            <a:r>
              <a:rPr lang="tr-TR" sz="1200" b="1" dirty="0">
                <a:latin typeface="Chalkboard" panose="03050602040202020205" pitchFamily="66" charset="0"/>
              </a:rPr>
              <a:t>-Hey kısacık küçük! Ne yapıyorsun sen?</a:t>
            </a:r>
          </a:p>
          <a:p>
            <a:r>
              <a:rPr lang="tr-TR" sz="1200" b="1" dirty="0">
                <a:latin typeface="Chalkboard" panose="03050602040202020205" pitchFamily="66" charset="0"/>
              </a:rPr>
              <a:t>Rüzgar gülü önce şaşırdı birazda kızdı:</a:t>
            </a:r>
          </a:p>
          <a:p>
            <a:r>
              <a:rPr lang="tr-TR" sz="1200" b="1" dirty="0">
                <a:latin typeface="Chalkboard" panose="03050602040202020205" pitchFamily="66" charset="0"/>
              </a:rPr>
              <a:t>-Benim adım rüzgar gülü küçük ve kısa değil, diye cevap verdi.</a:t>
            </a:r>
          </a:p>
          <a:p>
            <a:r>
              <a:rPr lang="tr-TR" sz="1200" b="1" dirty="0">
                <a:latin typeface="Chalkboard" panose="03050602040202020205" pitchFamily="66" charset="0"/>
              </a:rPr>
              <a:t>-Her neyse rüzgar gülü, sen ne yaptığını sanıyorsun?</a:t>
            </a:r>
          </a:p>
          <a:p>
            <a:r>
              <a:rPr lang="tr-TR" sz="1200" b="1" dirty="0">
                <a:latin typeface="Chalkboard" panose="03050602040202020205" pitchFamily="66" charset="0"/>
              </a:rPr>
              <a:t>-Dönüyorum...</a:t>
            </a:r>
          </a:p>
          <a:p>
            <a:r>
              <a:rPr lang="tr-TR" sz="1200" b="1" dirty="0">
                <a:latin typeface="Chalkboard" panose="03050602040202020205" pitchFamily="66" charset="0"/>
              </a:rPr>
              <a:t>-Niye dönüyorsun? senin dönmem ne işe yarar ki? Rüzgar gülü.</a:t>
            </a:r>
          </a:p>
          <a:p>
            <a:r>
              <a:rPr lang="tr-TR" sz="1200" b="1" dirty="0">
                <a:latin typeface="Chalkboard" panose="03050602040202020205" pitchFamily="66" charset="0"/>
              </a:rPr>
              <a:t>-Bilmem ben kendimi bildim bileli dönerim. Yel değirmeni.</a:t>
            </a:r>
          </a:p>
          <a:p>
            <a:r>
              <a:rPr lang="tr-TR" sz="1200" b="1" dirty="0">
                <a:latin typeface="Chalkboard" panose="03050602040202020205" pitchFamily="66" charset="0"/>
              </a:rPr>
              <a:t>-Ben dönerken un yapıyorum. Sense boşu boşuna dönüp duruyorsun, dedi.</a:t>
            </a:r>
          </a:p>
          <a:p>
            <a:r>
              <a:rPr lang="tr-TR" sz="1200" b="1" dirty="0">
                <a:latin typeface="Chalkboard" panose="03050602040202020205" pitchFamily="66" charset="0"/>
              </a:rPr>
              <a:t>Rüzgar gülü ‘’sahi’’ diye geçirdi içinden, ‘’ben neden dönüyorum ki? Acaba dönmesem mi? Yel değirmeni rüzgar gülünün içinden geçenleri duymuşçasına</a:t>
            </a:r>
          </a:p>
          <a:p>
            <a:r>
              <a:rPr lang="tr-TR" sz="1200" b="1" dirty="0">
                <a:latin typeface="Chalkboard" panose="03050602040202020205" pitchFamily="66" charset="0"/>
              </a:rPr>
              <a:t>-Evet evet, en iyisi sen dönme, diye sözlerine devam etti. Benim yanımda böyle kısacık çok komik oluyorsun.</a:t>
            </a:r>
          </a:p>
          <a:p>
            <a:r>
              <a:rPr lang="tr-TR" sz="1200" b="1" dirty="0">
                <a:latin typeface="Chalkboard" panose="03050602040202020205" pitchFamily="66" charset="0"/>
              </a:rPr>
              <a:t>Rüzgar gülünün aklı iyice karışmıştı. Gerçekten dönmesi ne işe yarıyordu. Yel değirmeni hızlı hızlı dönmesine devam ederken bir yandan da şu şarkıyı söylüyordu.</a:t>
            </a:r>
          </a:p>
          <a:p>
            <a:r>
              <a:rPr lang="tr-TR" sz="1200" b="1" dirty="0">
                <a:latin typeface="Chalkboard" panose="03050602040202020205" pitchFamily="66" charset="0"/>
              </a:rPr>
              <a:t>Kısacık rüzgar gülü.. Minicik rüzgar gülü. Döne döne başın dönsün. Döne döne başın dönsün. Dönmen bir tek o işe yarar. Rüzgar gülünün morali çok bozulmuştu, Dönme isteği de pek kalmamıştı. Yavaşladı yavaşladı ve sonunda durdu. Bahçeye çıkan çocuklar etrafında toplandılar. Rüzgar gülünün dönmesine çok şaşırdılar.’’</a:t>
            </a:r>
            <a:r>
              <a:rPr lang="tr-TR" sz="1200" b="1" dirty="0" err="1">
                <a:latin typeface="Chalkboard" panose="03050602040202020205" pitchFamily="66" charset="0"/>
              </a:rPr>
              <a:t>üf,üff,üf,üffff</a:t>
            </a:r>
            <a:r>
              <a:rPr lang="tr-TR" sz="1200" b="1" dirty="0">
                <a:latin typeface="Chalkboard" panose="03050602040202020205" pitchFamily="66" charset="0"/>
              </a:rPr>
              <a:t>, diye üflediler. Ama rüzgar gülünde hiçbir kıpırdanma yoktu. Yel değirmeni gür sesi ile güldü: Çocuklar rüzgar gülüne......SONRA NE OLMUŞ OLABİLİR? Hikayeyi tamamlayalım. </a:t>
            </a:r>
          </a:p>
        </p:txBody>
      </p:sp>
      <p:sp>
        <p:nvSpPr>
          <p:cNvPr id="43" name="Metin kutusu 42">
            <a:extLst>
              <a:ext uri="{FF2B5EF4-FFF2-40B4-BE49-F238E27FC236}">
                <a16:creationId xmlns:a16="http://schemas.microsoft.com/office/drawing/2014/main" id="{4FDBAED5-53F3-AE4F-A3BE-4E85142CA1D5}"/>
              </a:ext>
            </a:extLst>
          </p:cNvPr>
          <p:cNvSpPr txBox="1"/>
          <p:nvPr/>
        </p:nvSpPr>
        <p:spPr>
          <a:xfrm>
            <a:off x="6231909" y="2833644"/>
            <a:ext cx="2964889" cy="1015663"/>
          </a:xfrm>
          <a:prstGeom prst="rect">
            <a:avLst/>
          </a:prstGeom>
          <a:gradFill flip="none" rotWithShape="1">
            <a:gsLst>
              <a:gs pos="0">
                <a:schemeClr val="accent2">
                  <a:lumMod val="5000"/>
                  <a:lumOff val="95000"/>
                </a:schemeClr>
              </a:gs>
              <a:gs pos="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pPr algn="ctr"/>
            <a:r>
              <a:rPr lang="tr-TR" sz="2000" b="1" dirty="0">
                <a:latin typeface="Arial Rounded MT Bold" panose="020F0704030504030204" pitchFamily="34" charset="0"/>
              </a:rPr>
              <a:t>’’Rüzgar Gülü ’’</a:t>
            </a:r>
          </a:p>
          <a:p>
            <a:pPr algn="ctr"/>
            <a:r>
              <a:rPr lang="tr-TR" sz="2000" b="1" dirty="0">
                <a:latin typeface="Arial Rounded MT Bold" panose="020F0704030504030204" pitchFamily="34" charset="0"/>
              </a:rPr>
              <a:t>Hikaye dinleme ve tamamlama</a:t>
            </a:r>
            <a:endParaRPr lang="tr-GB" b="1" dirty="0">
              <a:latin typeface="Arial Rounded MT Bold" panose="020F0704030504030204" pitchFamily="34" charset="0"/>
            </a:endParaRPr>
          </a:p>
        </p:txBody>
      </p:sp>
      <p:sp>
        <p:nvSpPr>
          <p:cNvPr id="46" name="Metin kutusu 45">
            <a:extLst>
              <a:ext uri="{FF2B5EF4-FFF2-40B4-BE49-F238E27FC236}">
                <a16:creationId xmlns:a16="http://schemas.microsoft.com/office/drawing/2014/main" id="{4F418A30-189B-FD43-8BDA-25CB4D1C3977}"/>
              </a:ext>
            </a:extLst>
          </p:cNvPr>
          <p:cNvSpPr txBox="1"/>
          <p:nvPr/>
        </p:nvSpPr>
        <p:spPr>
          <a:xfrm rot="16200000">
            <a:off x="-232111" y="5473848"/>
            <a:ext cx="1338828" cy="253916"/>
          </a:xfrm>
          <a:prstGeom prst="rect">
            <a:avLst/>
          </a:prstGeom>
          <a:noFill/>
        </p:spPr>
        <p:txBody>
          <a:bodyPr wrap="none" rtlCol="0">
            <a:spAutoFit/>
          </a:bodyPr>
          <a:lstStyle/>
          <a:p>
            <a:r>
              <a:rPr lang="tr-GB" sz="1050" dirty="0">
                <a:latin typeface="PingFang TC Medium" panose="020B0400000000000000" pitchFamily="34" charset="-120"/>
                <a:ea typeface="PingFang TC Medium" panose="020B0400000000000000" pitchFamily="34" charset="-120"/>
                <a:cs typeface="Mongolian Baiti" panose="03000500000000000000" pitchFamily="66" charset="0"/>
              </a:rPr>
              <a:t>@</a:t>
            </a:r>
            <a:r>
              <a:rPr lang="tr-GB" sz="900" dirty="0">
                <a:latin typeface="PingFang TC Medium" panose="020B0400000000000000" pitchFamily="34" charset="-120"/>
                <a:ea typeface="PingFang TC Medium" panose="020B0400000000000000" pitchFamily="34" charset="-120"/>
                <a:cs typeface="Mongolian Baiti" panose="03000500000000000000" pitchFamily="66" charset="0"/>
              </a:rPr>
              <a:t>okuloncesi_bilgesi</a:t>
            </a:r>
            <a:endParaRPr lang="tr-GB" sz="1050" dirty="0">
              <a:latin typeface="PingFang TC Medium" panose="020B0400000000000000" pitchFamily="34" charset="-120"/>
              <a:ea typeface="PingFang TC Medium" panose="020B0400000000000000" pitchFamily="34" charset="-120"/>
              <a:cs typeface="Mongolian Baiti" panose="03000500000000000000" pitchFamily="66" charset="0"/>
            </a:endParaRPr>
          </a:p>
        </p:txBody>
      </p:sp>
    </p:spTree>
    <p:extLst>
      <p:ext uri="{BB962C8B-B14F-4D97-AF65-F5344CB8AC3E}">
        <p14:creationId xmlns:p14="http://schemas.microsoft.com/office/powerpoint/2010/main" val="365481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514A82B-E998-0946-8501-C0952D1C0C4A}"/>
              </a:ext>
            </a:extLst>
          </p:cNvPr>
          <p:cNvSpPr/>
          <p:nvPr/>
        </p:nvSpPr>
        <p:spPr>
          <a:xfrm>
            <a:off x="171450" y="157163"/>
            <a:ext cx="9586913" cy="6529387"/>
          </a:xfrm>
          <a:prstGeom prst="rect">
            <a:avLst/>
          </a:prstGeom>
          <a:noFill/>
          <a:ln w="57150" cmpd="tri">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5" name="Dikdörtgen 4">
            <a:extLst>
              <a:ext uri="{FF2B5EF4-FFF2-40B4-BE49-F238E27FC236}">
                <a16:creationId xmlns:a16="http://schemas.microsoft.com/office/drawing/2014/main" id="{53446548-0C26-A542-927F-87A1668424FA}"/>
              </a:ext>
            </a:extLst>
          </p:cNvPr>
          <p:cNvSpPr/>
          <p:nvPr/>
        </p:nvSpPr>
        <p:spPr>
          <a:xfrm>
            <a:off x="271463" y="328614"/>
            <a:ext cx="9358312" cy="6215062"/>
          </a:xfrm>
          <a:prstGeom prst="rect">
            <a:avLst/>
          </a:prstGeom>
          <a:noFill/>
          <a:ln w="57150" cmpd="thinThick">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6" name="Metin kutusu 5">
            <a:extLst>
              <a:ext uri="{FF2B5EF4-FFF2-40B4-BE49-F238E27FC236}">
                <a16:creationId xmlns:a16="http://schemas.microsoft.com/office/drawing/2014/main" id="{C13749C4-D155-4E4F-8143-C18A97A9BD9B}"/>
              </a:ext>
            </a:extLst>
          </p:cNvPr>
          <p:cNvSpPr txBox="1"/>
          <p:nvPr/>
        </p:nvSpPr>
        <p:spPr>
          <a:xfrm>
            <a:off x="2262584" y="528639"/>
            <a:ext cx="5404644" cy="400110"/>
          </a:xfrm>
          <a:prstGeom prst="rect">
            <a:avLst/>
          </a:prstGeom>
          <a:noFill/>
          <a:ln>
            <a:noFill/>
          </a:ln>
        </p:spPr>
        <p:txBody>
          <a:bodyPr wrap="square" rtlCol="0">
            <a:spAutoFit/>
          </a:bodyPr>
          <a:lstStyle/>
          <a:p>
            <a:pPr algn="ctr"/>
            <a:r>
              <a:rPr lang="tr-GB" sz="2000" dirty="0">
                <a:solidFill>
                  <a:schemeClr val="accent6">
                    <a:lumMod val="75000"/>
                  </a:schemeClr>
                </a:solidFill>
                <a:latin typeface="Benny Blanco" pitchFamily="2" charset="0"/>
                <a:cs typeface="Agent Orange" pitchFamily="2" charset="0"/>
              </a:rPr>
              <a:t>22 ARALIK UZAKTAN EĞİTİM PLANI</a:t>
            </a:r>
          </a:p>
        </p:txBody>
      </p:sp>
      <p:sp>
        <p:nvSpPr>
          <p:cNvPr id="7" name="Dikdörtgen 6">
            <a:extLst>
              <a:ext uri="{FF2B5EF4-FFF2-40B4-BE49-F238E27FC236}">
                <a16:creationId xmlns:a16="http://schemas.microsoft.com/office/drawing/2014/main" id="{77CB61B1-D84A-EC44-B8C0-FE774B7F10C6}"/>
              </a:ext>
            </a:extLst>
          </p:cNvPr>
          <p:cNvSpPr/>
          <p:nvPr/>
        </p:nvSpPr>
        <p:spPr>
          <a:xfrm>
            <a:off x="214313" y="142638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8" name="Dikdörtgen 7">
            <a:extLst>
              <a:ext uri="{FF2B5EF4-FFF2-40B4-BE49-F238E27FC236}">
                <a16:creationId xmlns:a16="http://schemas.microsoft.com/office/drawing/2014/main" id="{FAFF8E0B-8D70-EE4B-BF6E-46D2BF48AFAC}"/>
              </a:ext>
            </a:extLst>
          </p:cNvPr>
          <p:cNvSpPr/>
          <p:nvPr/>
        </p:nvSpPr>
        <p:spPr>
          <a:xfrm>
            <a:off x="9569413" y="586383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9" name="Dikdörtgen 8">
            <a:extLst>
              <a:ext uri="{FF2B5EF4-FFF2-40B4-BE49-F238E27FC236}">
                <a16:creationId xmlns:a16="http://schemas.microsoft.com/office/drawing/2014/main" id="{023E23FF-861F-2847-BAD6-D92FBCBF64EB}"/>
              </a:ext>
            </a:extLst>
          </p:cNvPr>
          <p:cNvSpPr/>
          <p:nvPr/>
        </p:nvSpPr>
        <p:spPr>
          <a:xfrm>
            <a:off x="75730" y="264677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Dikdörtgen 9">
            <a:extLst>
              <a:ext uri="{FF2B5EF4-FFF2-40B4-BE49-F238E27FC236}">
                <a16:creationId xmlns:a16="http://schemas.microsoft.com/office/drawing/2014/main" id="{86FDA70A-03D9-A54B-9502-CAD30BBC9C30}"/>
              </a:ext>
            </a:extLst>
          </p:cNvPr>
          <p:cNvSpPr/>
          <p:nvPr/>
        </p:nvSpPr>
        <p:spPr>
          <a:xfrm>
            <a:off x="230262" y="57412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1" name="Dikdörtgen 10">
            <a:extLst>
              <a:ext uri="{FF2B5EF4-FFF2-40B4-BE49-F238E27FC236}">
                <a16:creationId xmlns:a16="http://schemas.microsoft.com/office/drawing/2014/main" id="{70D6C8C7-1FC7-F149-B26D-8E49F78F5ED5}"/>
              </a:ext>
            </a:extLst>
          </p:cNvPr>
          <p:cNvSpPr/>
          <p:nvPr/>
        </p:nvSpPr>
        <p:spPr>
          <a:xfrm>
            <a:off x="109538" y="372668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2" name="Dikdörtgen 11">
            <a:extLst>
              <a:ext uri="{FF2B5EF4-FFF2-40B4-BE49-F238E27FC236}">
                <a16:creationId xmlns:a16="http://schemas.microsoft.com/office/drawing/2014/main" id="{2EED4C89-34D6-8947-BCC3-7C5B9A0D905D}"/>
              </a:ext>
            </a:extLst>
          </p:cNvPr>
          <p:cNvSpPr/>
          <p:nvPr/>
        </p:nvSpPr>
        <p:spPr>
          <a:xfrm>
            <a:off x="100733" y="367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3" name="Dikdörtgen 12">
            <a:extLst>
              <a:ext uri="{FF2B5EF4-FFF2-40B4-BE49-F238E27FC236}">
                <a16:creationId xmlns:a16="http://schemas.microsoft.com/office/drawing/2014/main" id="{A8F49BB1-B95B-C344-BB47-9C32BF1A1A2B}"/>
              </a:ext>
            </a:extLst>
          </p:cNvPr>
          <p:cNvSpPr/>
          <p:nvPr/>
        </p:nvSpPr>
        <p:spPr>
          <a:xfrm>
            <a:off x="9698001" y="88941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4" name="Dikdörtgen 13">
            <a:extLst>
              <a:ext uri="{FF2B5EF4-FFF2-40B4-BE49-F238E27FC236}">
                <a16:creationId xmlns:a16="http://schemas.microsoft.com/office/drawing/2014/main" id="{1E8E9F43-9B06-D149-9D40-B83338E7F460}"/>
              </a:ext>
            </a:extLst>
          </p:cNvPr>
          <p:cNvSpPr/>
          <p:nvPr/>
        </p:nvSpPr>
        <p:spPr>
          <a:xfrm>
            <a:off x="9562989" y="157403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5" name="Dikdörtgen 14">
            <a:extLst>
              <a:ext uri="{FF2B5EF4-FFF2-40B4-BE49-F238E27FC236}">
                <a16:creationId xmlns:a16="http://schemas.microsoft.com/office/drawing/2014/main" id="{9CD3067B-291C-4C40-B9B1-D9DB3FDAC63D}"/>
              </a:ext>
            </a:extLst>
          </p:cNvPr>
          <p:cNvSpPr/>
          <p:nvPr/>
        </p:nvSpPr>
        <p:spPr>
          <a:xfrm>
            <a:off x="9715501" y="301229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6" name="Dikdörtgen 15">
            <a:extLst>
              <a:ext uri="{FF2B5EF4-FFF2-40B4-BE49-F238E27FC236}">
                <a16:creationId xmlns:a16="http://schemas.microsoft.com/office/drawing/2014/main" id="{309428F8-F167-CA4F-8E1D-DC2E3F34E7FC}"/>
              </a:ext>
            </a:extLst>
          </p:cNvPr>
          <p:cNvSpPr/>
          <p:nvPr/>
        </p:nvSpPr>
        <p:spPr>
          <a:xfrm>
            <a:off x="9550252" y="372667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7" name="Dikdörtgen 16">
            <a:extLst>
              <a:ext uri="{FF2B5EF4-FFF2-40B4-BE49-F238E27FC236}">
                <a16:creationId xmlns:a16="http://schemas.microsoft.com/office/drawing/2014/main" id="{427598A6-9692-4346-B686-5E9F38C2354C}"/>
              </a:ext>
            </a:extLst>
          </p:cNvPr>
          <p:cNvSpPr/>
          <p:nvPr/>
        </p:nvSpPr>
        <p:spPr>
          <a:xfrm>
            <a:off x="9704784" y="43315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8" name="Dikdörtgen 17">
            <a:extLst>
              <a:ext uri="{FF2B5EF4-FFF2-40B4-BE49-F238E27FC236}">
                <a16:creationId xmlns:a16="http://schemas.microsoft.com/office/drawing/2014/main" id="{E6165E37-4B76-9143-BFB6-767B76D87346}"/>
              </a:ext>
            </a:extLst>
          </p:cNvPr>
          <p:cNvSpPr/>
          <p:nvPr/>
        </p:nvSpPr>
        <p:spPr>
          <a:xfrm>
            <a:off x="9698001" y="541141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9" name="Dikdörtgen 18">
            <a:extLst>
              <a:ext uri="{FF2B5EF4-FFF2-40B4-BE49-F238E27FC236}">
                <a16:creationId xmlns:a16="http://schemas.microsoft.com/office/drawing/2014/main" id="{1673E9BA-55D4-3B40-A0FE-4CFEC2CE166B}"/>
              </a:ext>
            </a:extLst>
          </p:cNvPr>
          <p:cNvSpPr/>
          <p:nvPr/>
        </p:nvSpPr>
        <p:spPr>
          <a:xfrm rot="16200000">
            <a:off x="1177490" y="6421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0" name="Dikdörtgen 19">
            <a:extLst>
              <a:ext uri="{FF2B5EF4-FFF2-40B4-BE49-F238E27FC236}">
                <a16:creationId xmlns:a16="http://schemas.microsoft.com/office/drawing/2014/main" id="{ECF93B1D-308C-A947-A722-03834B39F84E}"/>
              </a:ext>
            </a:extLst>
          </p:cNvPr>
          <p:cNvSpPr/>
          <p:nvPr/>
        </p:nvSpPr>
        <p:spPr>
          <a:xfrm rot="16200000">
            <a:off x="2329215" y="657499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1" name="Dikdörtgen 20">
            <a:extLst>
              <a:ext uri="{FF2B5EF4-FFF2-40B4-BE49-F238E27FC236}">
                <a16:creationId xmlns:a16="http://schemas.microsoft.com/office/drawing/2014/main" id="{CAAA1574-DA6F-4147-A806-C6D6E49DCC53}"/>
              </a:ext>
            </a:extLst>
          </p:cNvPr>
          <p:cNvSpPr/>
          <p:nvPr/>
        </p:nvSpPr>
        <p:spPr>
          <a:xfrm rot="16200000">
            <a:off x="3539691" y="640675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2" name="Dikdörtgen 21">
            <a:extLst>
              <a:ext uri="{FF2B5EF4-FFF2-40B4-BE49-F238E27FC236}">
                <a16:creationId xmlns:a16="http://schemas.microsoft.com/office/drawing/2014/main" id="{F7F80C7C-6197-9C4B-AF53-A7C9C92E5558}"/>
              </a:ext>
            </a:extLst>
          </p:cNvPr>
          <p:cNvSpPr/>
          <p:nvPr/>
        </p:nvSpPr>
        <p:spPr>
          <a:xfrm rot="16200000">
            <a:off x="5416116"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3" name="Dikdörtgen 22">
            <a:extLst>
              <a:ext uri="{FF2B5EF4-FFF2-40B4-BE49-F238E27FC236}">
                <a16:creationId xmlns:a16="http://schemas.microsoft.com/office/drawing/2014/main" id="{95E7D042-E60F-034D-A998-BABC949E5E74}"/>
              </a:ext>
            </a:extLst>
          </p:cNvPr>
          <p:cNvSpPr/>
          <p:nvPr/>
        </p:nvSpPr>
        <p:spPr>
          <a:xfrm rot="16200000">
            <a:off x="6615867" y="642580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4" name="Dikdörtgen 23">
            <a:extLst>
              <a:ext uri="{FF2B5EF4-FFF2-40B4-BE49-F238E27FC236}">
                <a16:creationId xmlns:a16="http://schemas.microsoft.com/office/drawing/2014/main" id="{B3346088-FEB7-214B-A532-D4E2FF376D01}"/>
              </a:ext>
            </a:extLst>
          </p:cNvPr>
          <p:cNvSpPr/>
          <p:nvPr/>
        </p:nvSpPr>
        <p:spPr>
          <a:xfrm rot="16200000">
            <a:off x="7775524"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5" name="Dikdörtgen 24">
            <a:extLst>
              <a:ext uri="{FF2B5EF4-FFF2-40B4-BE49-F238E27FC236}">
                <a16:creationId xmlns:a16="http://schemas.microsoft.com/office/drawing/2014/main" id="{8032054F-96EB-1F47-AD85-C04FAE7715CB}"/>
              </a:ext>
            </a:extLst>
          </p:cNvPr>
          <p:cNvSpPr/>
          <p:nvPr/>
        </p:nvSpPr>
        <p:spPr>
          <a:xfrm rot="16200000">
            <a:off x="8978068" y="64272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6" name="Dikdörtgen 25">
            <a:extLst>
              <a:ext uri="{FF2B5EF4-FFF2-40B4-BE49-F238E27FC236}">
                <a16:creationId xmlns:a16="http://schemas.microsoft.com/office/drawing/2014/main" id="{F2D1896F-AB7C-7C44-9EAC-827894BAC73A}"/>
              </a:ext>
            </a:extLst>
          </p:cNvPr>
          <p:cNvSpPr/>
          <p:nvPr/>
        </p:nvSpPr>
        <p:spPr>
          <a:xfrm rot="16200000">
            <a:off x="1002074" y="123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7" name="Dikdörtgen 26">
            <a:extLst>
              <a:ext uri="{FF2B5EF4-FFF2-40B4-BE49-F238E27FC236}">
                <a16:creationId xmlns:a16="http://schemas.microsoft.com/office/drawing/2014/main" id="{BEDB17B8-9308-8B45-8574-67F330B39B79}"/>
              </a:ext>
            </a:extLst>
          </p:cNvPr>
          <p:cNvSpPr/>
          <p:nvPr/>
        </p:nvSpPr>
        <p:spPr>
          <a:xfrm rot="16200000">
            <a:off x="5524058"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8" name="Dikdörtgen 27">
            <a:extLst>
              <a:ext uri="{FF2B5EF4-FFF2-40B4-BE49-F238E27FC236}">
                <a16:creationId xmlns:a16="http://schemas.microsoft.com/office/drawing/2014/main" id="{183B98F7-A09A-B143-8211-6288EBD8D268}"/>
              </a:ext>
            </a:extLst>
          </p:cNvPr>
          <p:cNvSpPr/>
          <p:nvPr/>
        </p:nvSpPr>
        <p:spPr>
          <a:xfrm rot="16200000">
            <a:off x="3417062" y="2059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9" name="Dikdörtgen 28">
            <a:extLst>
              <a:ext uri="{FF2B5EF4-FFF2-40B4-BE49-F238E27FC236}">
                <a16:creationId xmlns:a16="http://schemas.microsoft.com/office/drawing/2014/main" id="{A5CC6B13-53B2-904E-8169-AD653D21CFF0}"/>
              </a:ext>
            </a:extLst>
          </p:cNvPr>
          <p:cNvSpPr/>
          <p:nvPr/>
        </p:nvSpPr>
        <p:spPr>
          <a:xfrm rot="16200000">
            <a:off x="6615868" y="21866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0" name="Dikdörtgen 29">
            <a:extLst>
              <a:ext uri="{FF2B5EF4-FFF2-40B4-BE49-F238E27FC236}">
                <a16:creationId xmlns:a16="http://schemas.microsoft.com/office/drawing/2014/main" id="{93687CB4-839C-1C40-8FA1-7CA04A01A27A}"/>
              </a:ext>
            </a:extLst>
          </p:cNvPr>
          <p:cNvSpPr/>
          <p:nvPr/>
        </p:nvSpPr>
        <p:spPr>
          <a:xfrm rot="16200000">
            <a:off x="8416490" y="34535"/>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1" name="Dikdörtgen 30">
            <a:extLst>
              <a:ext uri="{FF2B5EF4-FFF2-40B4-BE49-F238E27FC236}">
                <a16:creationId xmlns:a16="http://schemas.microsoft.com/office/drawing/2014/main" id="{8428D57C-D4EC-7B4F-824D-8AC56E5BD6DA}"/>
              </a:ext>
            </a:extLst>
          </p:cNvPr>
          <p:cNvSpPr/>
          <p:nvPr/>
        </p:nvSpPr>
        <p:spPr>
          <a:xfrm rot="16200000">
            <a:off x="9444725" y="4400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2" name="Dikdörtgen 31">
            <a:extLst>
              <a:ext uri="{FF2B5EF4-FFF2-40B4-BE49-F238E27FC236}">
                <a16:creationId xmlns:a16="http://schemas.microsoft.com/office/drawing/2014/main" id="{6E91317F-00BB-6842-B2B1-096488D5B782}"/>
              </a:ext>
            </a:extLst>
          </p:cNvPr>
          <p:cNvSpPr/>
          <p:nvPr/>
        </p:nvSpPr>
        <p:spPr>
          <a:xfrm rot="16200000">
            <a:off x="2915803" y="29773"/>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3" name="Dikdörtgen 32">
            <a:extLst>
              <a:ext uri="{FF2B5EF4-FFF2-40B4-BE49-F238E27FC236}">
                <a16:creationId xmlns:a16="http://schemas.microsoft.com/office/drawing/2014/main" id="{5A8FC18C-3231-C748-B511-7F814A41B26B}"/>
              </a:ext>
            </a:extLst>
          </p:cNvPr>
          <p:cNvSpPr/>
          <p:nvPr/>
        </p:nvSpPr>
        <p:spPr>
          <a:xfrm rot="16200000">
            <a:off x="1350115"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4" name="Dikdörtgen 33">
            <a:extLst>
              <a:ext uri="{FF2B5EF4-FFF2-40B4-BE49-F238E27FC236}">
                <a16:creationId xmlns:a16="http://schemas.microsoft.com/office/drawing/2014/main" id="{7C269BF2-3C96-B14D-8F31-9A064988DB9F}"/>
              </a:ext>
            </a:extLst>
          </p:cNvPr>
          <p:cNvSpPr/>
          <p:nvPr/>
        </p:nvSpPr>
        <p:spPr>
          <a:xfrm rot="16200000">
            <a:off x="7890424" y="187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5" name="Dikdörtgen 34">
            <a:extLst>
              <a:ext uri="{FF2B5EF4-FFF2-40B4-BE49-F238E27FC236}">
                <a16:creationId xmlns:a16="http://schemas.microsoft.com/office/drawing/2014/main" id="{01BC4920-252F-0941-A22C-40EDACCD0D5A}"/>
              </a:ext>
            </a:extLst>
          </p:cNvPr>
          <p:cNvSpPr/>
          <p:nvPr/>
        </p:nvSpPr>
        <p:spPr>
          <a:xfrm>
            <a:off x="230262" y="44886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6" name="Dikdörtgen 35">
            <a:extLst>
              <a:ext uri="{FF2B5EF4-FFF2-40B4-BE49-F238E27FC236}">
                <a16:creationId xmlns:a16="http://schemas.microsoft.com/office/drawing/2014/main" id="{C4A8BA7C-710C-BF41-B52D-2AE20F0D1990}"/>
              </a:ext>
            </a:extLst>
          </p:cNvPr>
          <p:cNvSpPr/>
          <p:nvPr/>
        </p:nvSpPr>
        <p:spPr>
          <a:xfrm>
            <a:off x="9707415" y="21878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7" name="Dikdörtgen 36">
            <a:extLst>
              <a:ext uri="{FF2B5EF4-FFF2-40B4-BE49-F238E27FC236}">
                <a16:creationId xmlns:a16="http://schemas.microsoft.com/office/drawing/2014/main" id="{7E787ECD-FB27-AC4A-BBAE-AA16DA341BF0}"/>
              </a:ext>
            </a:extLst>
          </p:cNvPr>
          <p:cNvSpPr/>
          <p:nvPr/>
        </p:nvSpPr>
        <p:spPr>
          <a:xfrm rot="16200000">
            <a:off x="4547342" y="65717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8" name="Dikdörtgen 37">
            <a:extLst>
              <a:ext uri="{FF2B5EF4-FFF2-40B4-BE49-F238E27FC236}">
                <a16:creationId xmlns:a16="http://schemas.microsoft.com/office/drawing/2014/main" id="{ABFA5892-FFC5-E041-9AC5-D4898BF7E1BB}"/>
              </a:ext>
            </a:extLst>
          </p:cNvPr>
          <p:cNvSpPr/>
          <p:nvPr/>
        </p:nvSpPr>
        <p:spPr>
          <a:xfrm rot="16200000">
            <a:off x="5072265" y="4084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9" name="Dikdörtgen 38">
            <a:extLst>
              <a:ext uri="{FF2B5EF4-FFF2-40B4-BE49-F238E27FC236}">
                <a16:creationId xmlns:a16="http://schemas.microsoft.com/office/drawing/2014/main" id="{C5AD6835-4978-024D-BB98-275833B3ABAA}"/>
              </a:ext>
            </a:extLst>
          </p:cNvPr>
          <p:cNvSpPr/>
          <p:nvPr/>
        </p:nvSpPr>
        <p:spPr>
          <a:xfrm rot="16200000">
            <a:off x="6151687" y="2656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0" name="Metin kutusu 39">
            <a:extLst>
              <a:ext uri="{FF2B5EF4-FFF2-40B4-BE49-F238E27FC236}">
                <a16:creationId xmlns:a16="http://schemas.microsoft.com/office/drawing/2014/main" id="{376ED625-3EA6-504F-AFA4-E4A9B8B330BC}"/>
              </a:ext>
            </a:extLst>
          </p:cNvPr>
          <p:cNvSpPr txBox="1"/>
          <p:nvPr/>
        </p:nvSpPr>
        <p:spPr>
          <a:xfrm>
            <a:off x="541443" y="1541738"/>
            <a:ext cx="3941525" cy="3416320"/>
          </a:xfrm>
          <a:prstGeom prst="rect">
            <a:avLst/>
          </a:prstGeom>
          <a:solidFill>
            <a:schemeClr val="bg2"/>
          </a:solidFill>
          <a:ln w="19050">
            <a:solidFill>
              <a:schemeClr val="tx1"/>
            </a:solidFill>
            <a:prstDash val="dash"/>
          </a:ln>
        </p:spPr>
        <p:txBody>
          <a:bodyPr wrap="square" rtlCol="0">
            <a:spAutoFit/>
          </a:bodyPr>
          <a:lstStyle/>
          <a:p>
            <a:r>
              <a:rPr lang="tr-TR" sz="1200" b="1" dirty="0">
                <a:latin typeface="Chalkboard" panose="03050602040202020205" pitchFamily="66" charset="0"/>
              </a:rPr>
              <a:t>**Çocuğunuzu sabah uyandığında yatağını düzeltmesi elini yüzünü yıkaması için rehberlik edin.</a:t>
            </a:r>
          </a:p>
          <a:p>
            <a:r>
              <a:rPr lang="tr-TR" sz="1200" b="1" dirty="0">
                <a:latin typeface="Chalkboard" panose="03050602040202020205" pitchFamily="66" charset="0"/>
              </a:rPr>
              <a:t>Sabah kahvaltısında size yardım etmesi için ufak sorumluluklar vererek cesaretlendirebilirsiniz. </a:t>
            </a:r>
          </a:p>
          <a:p>
            <a:r>
              <a:rPr lang="tr-TR" sz="1200" b="1" dirty="0">
                <a:latin typeface="Chalkboard" panose="03050602040202020205" pitchFamily="66" charset="0"/>
              </a:rPr>
              <a:t>Ekmeği masaya koymasını, servislere çatal kaşık koymasını peçete servisi yapmasını sağlaya bilirsiniz.</a:t>
            </a:r>
          </a:p>
          <a:p>
            <a:r>
              <a:rPr lang="tr-TR" sz="1200" b="1" dirty="0">
                <a:latin typeface="Chalkboard" panose="03050602040202020205" pitchFamily="66" charset="0"/>
              </a:rPr>
              <a:t>Bugün günlerden hangi gün, hangi mevsimdeyiz, bugün hava nasıl, hangi aydayız gibi sorular soralım. Camdan dışarıya bakarak hava ile ilgili gözlemleri yapalım.</a:t>
            </a:r>
          </a:p>
          <a:p>
            <a:r>
              <a:rPr lang="tr-TR" sz="1200" b="1" dirty="0">
                <a:latin typeface="Chalkboard" panose="03050602040202020205" pitchFamily="66" charset="0"/>
              </a:rPr>
              <a:t>Toplanma ve temizlik yapıldıktan sonra müzik eşliğinde ailece jimnastik veya spor hareketleri yapabilir, TRT EBA ANAOKULU izletebilirsiniz.</a:t>
            </a:r>
          </a:p>
          <a:p>
            <a:r>
              <a:rPr lang="tr-TR" sz="1200" b="1" dirty="0">
                <a:latin typeface="Chalkboard" panose="03050602040202020205" pitchFamily="66" charset="0"/>
              </a:rPr>
              <a:t>08:30 ve 19:30 saatlerinde </a:t>
            </a:r>
            <a:r>
              <a:rPr lang="tr-TR" sz="1200" b="1" dirty="0">
                <a:latin typeface="Chalkboard" panose="03050602040202020205" pitchFamily="66" charset="0"/>
                <a:hlinkClick r:id="rId2"/>
              </a:rPr>
              <a:t>https://www.youtube.com/watch?v=WNe4ijibUt8</a:t>
            </a:r>
            <a:endParaRPr lang="tr-TR" sz="1200" b="1" dirty="0">
              <a:latin typeface="Chalkboard" panose="03050602040202020205" pitchFamily="66" charset="0"/>
            </a:endParaRPr>
          </a:p>
          <a:p>
            <a:endParaRPr lang="tr-TR" sz="1200" b="1" dirty="0">
              <a:latin typeface="Chalkboard" panose="03050602040202020205" pitchFamily="66" charset="0"/>
            </a:endParaRPr>
          </a:p>
        </p:txBody>
      </p:sp>
      <p:sp>
        <p:nvSpPr>
          <p:cNvPr id="41" name="Metin kutusu 40">
            <a:extLst>
              <a:ext uri="{FF2B5EF4-FFF2-40B4-BE49-F238E27FC236}">
                <a16:creationId xmlns:a16="http://schemas.microsoft.com/office/drawing/2014/main" id="{FA16A494-6716-6A47-B340-1C9610500B66}"/>
              </a:ext>
            </a:extLst>
          </p:cNvPr>
          <p:cNvSpPr txBox="1"/>
          <p:nvPr/>
        </p:nvSpPr>
        <p:spPr>
          <a:xfrm>
            <a:off x="1193396" y="943098"/>
            <a:ext cx="2051044" cy="492443"/>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square" rtlCol="0">
            <a:spAutoFit/>
          </a:bodyPr>
          <a:lstStyle/>
          <a:p>
            <a:pPr algn="ctr"/>
            <a:r>
              <a:rPr lang="tr-GB" sz="1400" b="1" dirty="0">
                <a:latin typeface="Arial Rounded MT Bold" panose="020F0704030504030204" pitchFamily="34" charset="0"/>
                <a:cs typeface="Didot" panose="02000503000000020003" pitchFamily="2" charset="-79"/>
              </a:rPr>
              <a:t>1</a:t>
            </a:r>
            <a:r>
              <a:rPr lang="tr-GB" sz="1200" b="1" dirty="0">
                <a:latin typeface="Arial Rounded MT Bold" panose="020F0704030504030204" pitchFamily="34" charset="0"/>
                <a:cs typeface="Didot" panose="02000503000000020003" pitchFamily="2" charset="-79"/>
              </a:rPr>
              <a:t>.Etkinlik: </a:t>
            </a:r>
            <a:r>
              <a:rPr lang="tr-TR" sz="1200" b="1" dirty="0">
                <a:latin typeface="Arial Rounded MT Bold" panose="020F0704030504030204" pitchFamily="34" charset="0"/>
                <a:cs typeface="Didot" panose="02000503000000020003" pitchFamily="2" charset="-79"/>
              </a:rPr>
              <a:t>Güne başlama</a:t>
            </a:r>
          </a:p>
          <a:p>
            <a:pPr algn="ctr"/>
            <a:r>
              <a:rPr lang="tr-TR" sz="1200" b="1" dirty="0">
                <a:latin typeface="Arial Rounded MT Bold" panose="020F0704030504030204" pitchFamily="34" charset="0"/>
                <a:cs typeface="Didot" panose="02000503000000020003" pitchFamily="2" charset="-79"/>
              </a:rPr>
              <a:t>Süre: 20 DK</a:t>
            </a:r>
          </a:p>
        </p:txBody>
      </p:sp>
      <p:sp>
        <p:nvSpPr>
          <p:cNvPr id="42" name="Metin kutusu 41">
            <a:extLst>
              <a:ext uri="{FF2B5EF4-FFF2-40B4-BE49-F238E27FC236}">
                <a16:creationId xmlns:a16="http://schemas.microsoft.com/office/drawing/2014/main" id="{C8F4E3C4-DC2F-0240-AE68-6104C577E1C0}"/>
              </a:ext>
            </a:extLst>
          </p:cNvPr>
          <p:cNvSpPr txBox="1"/>
          <p:nvPr/>
        </p:nvSpPr>
        <p:spPr>
          <a:xfrm>
            <a:off x="4964906" y="1824635"/>
            <a:ext cx="3343692" cy="2677656"/>
          </a:xfrm>
          <a:prstGeom prst="rect">
            <a:avLst/>
          </a:prstGeom>
          <a:solidFill>
            <a:srgbClr val="FF7E79">
              <a:alpha val="42000"/>
            </a:srgbClr>
          </a:solidFill>
          <a:ln w="19050">
            <a:solidFill>
              <a:schemeClr val="tx1"/>
            </a:solidFill>
            <a:prstDash val="dash"/>
          </a:ln>
        </p:spPr>
        <p:txBody>
          <a:bodyPr wrap="square" rtlCol="0">
            <a:spAutoFit/>
          </a:bodyPr>
          <a:lstStyle/>
          <a:p>
            <a:r>
              <a:rPr lang="tr-TR" sz="1200" b="1" dirty="0">
                <a:latin typeface="Chalkboard" panose="03050602040202020205" pitchFamily="66" charset="0"/>
              </a:rPr>
              <a:t>**Çocuğunuza oyun zamanında oynamak istediği oyunu için onu yönlendirelim. İstediği oyun materyallerini seçmesine fırsat vererek oyunlarında ona rehberlik etmenin yanı sıra onunla birlikte oyun kurabilir ve oyun arkadaşı olabilirsiniz.</a:t>
            </a:r>
          </a:p>
          <a:p>
            <a:r>
              <a:rPr lang="tr-TR" sz="1200" b="1" dirty="0">
                <a:latin typeface="Chalkboard" panose="03050602040202020205" pitchFamily="66" charset="0"/>
              </a:rPr>
              <a:t>Oyun sırasında yaratıcı düşünme yeteneğinin gelişmesi için ilgisini çekebilecek sorular soralım ve onun da size soracağı sorulara cevap verelim.</a:t>
            </a:r>
          </a:p>
          <a:p>
            <a:r>
              <a:rPr lang="tr-TR" sz="1200" dirty="0">
                <a:latin typeface="Arial Rounded MT Bold" panose="020F0704030504030204" pitchFamily="34" charset="0"/>
                <a:hlinkClick r:id="rId3"/>
              </a:rPr>
              <a:t>https://www.youtube.com/watch?v=sAaeltq_o5M</a:t>
            </a:r>
            <a:endParaRPr lang="tr-TR" sz="1200" dirty="0">
              <a:latin typeface="Arial Rounded MT Bold" panose="020F0704030504030204" pitchFamily="34" charset="0"/>
            </a:endParaRPr>
          </a:p>
          <a:p>
            <a:r>
              <a:rPr lang="tr-TR" sz="1200" b="1" dirty="0">
                <a:latin typeface="Chalkboard" panose="03050602040202020205" pitchFamily="66" charset="0"/>
              </a:rPr>
              <a:t>Oyun oynarken linkteki dinlendirici müziği açabilirsiniz.</a:t>
            </a:r>
            <a:endParaRPr lang="tr-GB" sz="1200" dirty="0"/>
          </a:p>
        </p:txBody>
      </p:sp>
      <p:sp>
        <p:nvSpPr>
          <p:cNvPr id="43" name="Metin kutusu 42">
            <a:extLst>
              <a:ext uri="{FF2B5EF4-FFF2-40B4-BE49-F238E27FC236}">
                <a16:creationId xmlns:a16="http://schemas.microsoft.com/office/drawing/2014/main" id="{4FDBAED5-53F3-AE4F-A3BE-4E85142CA1D5}"/>
              </a:ext>
            </a:extLst>
          </p:cNvPr>
          <p:cNvSpPr txBox="1"/>
          <p:nvPr/>
        </p:nvSpPr>
        <p:spPr>
          <a:xfrm>
            <a:off x="5584420" y="1138054"/>
            <a:ext cx="2095766" cy="523220"/>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none" rtlCol="0">
            <a:spAutoFit/>
          </a:bodyPr>
          <a:lstStyle/>
          <a:p>
            <a:pPr algn="ctr"/>
            <a:r>
              <a:rPr lang="tr-TR" sz="1400" b="1" dirty="0">
                <a:latin typeface="Arial Rounded MT Bold" panose="020F0704030504030204" pitchFamily="34" charset="0"/>
              </a:rPr>
              <a:t>2.Etkinlik : </a:t>
            </a:r>
            <a:r>
              <a:rPr lang="tr-TR" sz="1200" b="1" dirty="0">
                <a:latin typeface="Arial Rounded MT Bold" panose="020F0704030504030204" pitchFamily="34" charset="0"/>
              </a:rPr>
              <a:t>Oyun zamanı</a:t>
            </a:r>
            <a:endParaRPr lang="tr-TR" sz="1400" b="1" dirty="0">
              <a:latin typeface="Arial Rounded MT Bold" panose="020F0704030504030204" pitchFamily="34" charset="0"/>
            </a:endParaRPr>
          </a:p>
          <a:p>
            <a:pPr algn="ctr"/>
            <a:r>
              <a:rPr lang="tr-GB" sz="1400" b="1" dirty="0">
                <a:latin typeface="Arial Rounded MT Bold" panose="020F0704030504030204" pitchFamily="34" charset="0"/>
              </a:rPr>
              <a:t>Süre: 20 DK </a:t>
            </a:r>
            <a:endParaRPr lang="tr-GB" sz="1200" b="1" dirty="0">
              <a:latin typeface="Arial Rounded MT Bold" panose="020F0704030504030204" pitchFamily="34" charset="0"/>
            </a:endParaRPr>
          </a:p>
        </p:txBody>
      </p:sp>
      <p:sp>
        <p:nvSpPr>
          <p:cNvPr id="44" name="Oval 43">
            <a:extLst>
              <a:ext uri="{FF2B5EF4-FFF2-40B4-BE49-F238E27FC236}">
                <a16:creationId xmlns:a16="http://schemas.microsoft.com/office/drawing/2014/main" id="{0308A579-CC36-B947-B9DC-305DB351C8D1}"/>
              </a:ext>
            </a:extLst>
          </p:cNvPr>
          <p:cNvSpPr/>
          <p:nvPr/>
        </p:nvSpPr>
        <p:spPr>
          <a:xfrm>
            <a:off x="8308597" y="728694"/>
            <a:ext cx="1160893" cy="1090599"/>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5" name="Metin kutusu 44">
            <a:extLst>
              <a:ext uri="{FF2B5EF4-FFF2-40B4-BE49-F238E27FC236}">
                <a16:creationId xmlns:a16="http://schemas.microsoft.com/office/drawing/2014/main" id="{FA383485-EB6D-214B-A4AB-757D2B2C8798}"/>
              </a:ext>
            </a:extLst>
          </p:cNvPr>
          <p:cNvSpPr txBox="1"/>
          <p:nvPr/>
        </p:nvSpPr>
        <p:spPr>
          <a:xfrm>
            <a:off x="8337171" y="978281"/>
            <a:ext cx="1160894" cy="646331"/>
          </a:xfrm>
          <a:prstGeom prst="rect">
            <a:avLst/>
          </a:prstGeom>
          <a:noFill/>
        </p:spPr>
        <p:txBody>
          <a:bodyPr wrap="none" rtlCol="0">
            <a:spAutoFit/>
          </a:bodyPr>
          <a:lstStyle/>
          <a:p>
            <a:pPr algn="ctr"/>
            <a:r>
              <a:rPr lang="tr-GB" sz="1200" b="1" dirty="0">
                <a:latin typeface="Agent Orange" pitchFamily="2" charset="0"/>
                <a:cs typeface="Agent Orange" pitchFamily="2" charset="0"/>
              </a:rPr>
              <a:t>GÜNE </a:t>
            </a:r>
          </a:p>
          <a:p>
            <a:pPr algn="ctr"/>
            <a:r>
              <a:rPr lang="tr-GB" sz="1200" b="1" dirty="0">
                <a:latin typeface="Agent Orange" pitchFamily="2" charset="0"/>
                <a:cs typeface="Agent Orange" pitchFamily="2" charset="0"/>
              </a:rPr>
              <a:t>BAŞLAMA</a:t>
            </a:r>
          </a:p>
          <a:p>
            <a:pPr algn="ctr"/>
            <a:r>
              <a:rPr lang="tr-GB" sz="1200" b="1" dirty="0">
                <a:latin typeface="Agent Orange" pitchFamily="2" charset="0"/>
                <a:cs typeface="Agent Orange" pitchFamily="2" charset="0"/>
              </a:rPr>
              <a:t>ZAMANI</a:t>
            </a:r>
          </a:p>
        </p:txBody>
      </p:sp>
      <p:sp>
        <p:nvSpPr>
          <p:cNvPr id="46" name="El İle İşlem 45">
            <a:extLst>
              <a:ext uri="{FF2B5EF4-FFF2-40B4-BE49-F238E27FC236}">
                <a16:creationId xmlns:a16="http://schemas.microsoft.com/office/drawing/2014/main" id="{AF3C3977-244B-E342-A264-CFAE6146475D}"/>
              </a:ext>
            </a:extLst>
          </p:cNvPr>
          <p:cNvSpPr/>
          <p:nvPr/>
        </p:nvSpPr>
        <p:spPr>
          <a:xfrm>
            <a:off x="7187029" y="4706568"/>
            <a:ext cx="1800225" cy="1654957"/>
          </a:xfrm>
          <a:prstGeom prst="flowChartManualOperation">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7" name="Metin kutusu 46">
            <a:extLst>
              <a:ext uri="{FF2B5EF4-FFF2-40B4-BE49-F238E27FC236}">
                <a16:creationId xmlns:a16="http://schemas.microsoft.com/office/drawing/2014/main" id="{9FFA7275-A90E-B74E-A62B-428DFA007D95}"/>
              </a:ext>
            </a:extLst>
          </p:cNvPr>
          <p:cNvSpPr txBox="1"/>
          <p:nvPr/>
        </p:nvSpPr>
        <p:spPr>
          <a:xfrm>
            <a:off x="7380056" y="4821283"/>
            <a:ext cx="1414170" cy="338554"/>
          </a:xfrm>
          <a:prstGeom prst="rect">
            <a:avLst/>
          </a:prstGeom>
          <a:noFill/>
        </p:spPr>
        <p:txBody>
          <a:bodyPr wrap="none" rtlCol="0">
            <a:spAutoFit/>
          </a:bodyPr>
          <a:lstStyle/>
          <a:p>
            <a:r>
              <a:rPr lang="tr-GB" sz="1600" b="1" dirty="0">
                <a:latin typeface="Agent Orange" pitchFamily="2" charset="0"/>
                <a:cs typeface="Agent Orange" pitchFamily="2" charset="0"/>
              </a:rPr>
              <a:t>BİR BİLGİ</a:t>
            </a:r>
          </a:p>
        </p:txBody>
      </p:sp>
      <p:sp>
        <p:nvSpPr>
          <p:cNvPr id="48" name="Oval 47">
            <a:extLst>
              <a:ext uri="{FF2B5EF4-FFF2-40B4-BE49-F238E27FC236}">
                <a16:creationId xmlns:a16="http://schemas.microsoft.com/office/drawing/2014/main" id="{600F3B0D-4B57-0B48-8FE9-EDF664C19090}"/>
              </a:ext>
            </a:extLst>
          </p:cNvPr>
          <p:cNvSpPr/>
          <p:nvPr/>
        </p:nvSpPr>
        <p:spPr>
          <a:xfrm>
            <a:off x="866545" y="5188319"/>
            <a:ext cx="1902336" cy="951196"/>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chemeClr val="accent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9" name="Metin kutusu 48">
            <a:extLst>
              <a:ext uri="{FF2B5EF4-FFF2-40B4-BE49-F238E27FC236}">
                <a16:creationId xmlns:a16="http://schemas.microsoft.com/office/drawing/2014/main" id="{7CD58380-7567-0945-94AD-C1826D6A5196}"/>
              </a:ext>
            </a:extLst>
          </p:cNvPr>
          <p:cNvSpPr txBox="1"/>
          <p:nvPr/>
        </p:nvSpPr>
        <p:spPr>
          <a:xfrm>
            <a:off x="4435191" y="5047354"/>
            <a:ext cx="2138452" cy="1169551"/>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pPr algn="ctr">
              <a:lnSpc>
                <a:spcPct val="150000"/>
              </a:lnSpc>
            </a:pPr>
            <a:r>
              <a:rPr lang="tr-GB" sz="1100" b="1" spc="300" baseline="-25000" dirty="0">
                <a:latin typeface="Agent Orange" pitchFamily="2" charset="0"/>
                <a:cs typeface="Agent Orange" pitchFamily="2" charset="0"/>
              </a:rPr>
              <a:t>BUGÜNKÜ SORUMLULUĞUM</a:t>
            </a:r>
          </a:p>
          <a:p>
            <a:pPr algn="ctr"/>
            <a:r>
              <a:rPr lang="tr-GB" b="1" baseline="-25000" dirty="0">
                <a:latin typeface="Arial Rounded MT Bold" panose="020F0704030504030204" pitchFamily="34" charset="0"/>
                <a:cs typeface="Agent Orange" pitchFamily="2" charset="0"/>
              </a:rPr>
              <a:t>Bulaşık makinesinin doldurulmasına ve boşaltılmasına yardım ediyorum.</a:t>
            </a:r>
          </a:p>
        </p:txBody>
      </p:sp>
      <p:sp>
        <p:nvSpPr>
          <p:cNvPr id="50" name="Metin kutusu 49">
            <a:extLst>
              <a:ext uri="{FF2B5EF4-FFF2-40B4-BE49-F238E27FC236}">
                <a16:creationId xmlns:a16="http://schemas.microsoft.com/office/drawing/2014/main" id="{48079A54-3E52-F141-B45E-23329F9A04D7}"/>
              </a:ext>
            </a:extLst>
          </p:cNvPr>
          <p:cNvSpPr txBox="1"/>
          <p:nvPr/>
        </p:nvSpPr>
        <p:spPr>
          <a:xfrm>
            <a:off x="701812" y="5341149"/>
            <a:ext cx="2231801" cy="738664"/>
          </a:xfrm>
          <a:prstGeom prst="rect">
            <a:avLst/>
          </a:prstGeom>
          <a:noFill/>
        </p:spPr>
        <p:txBody>
          <a:bodyPr wrap="square" rtlCol="0">
            <a:spAutoFit/>
          </a:bodyPr>
          <a:lstStyle/>
          <a:p>
            <a:pPr algn="ctr"/>
            <a:r>
              <a:rPr lang="tr-GB" sz="1400" b="1" dirty="0">
                <a:latin typeface="Arial Rounded MT Bold" panose="020F0704030504030204" pitchFamily="34" charset="0"/>
              </a:rPr>
              <a:t>Trt Eba Anaokulu</a:t>
            </a:r>
          </a:p>
          <a:p>
            <a:pPr algn="ctr"/>
            <a:r>
              <a:rPr lang="tr-GB" sz="1400" b="1" dirty="0">
                <a:latin typeface="Arial Rounded MT Bold" panose="020F0704030504030204" pitchFamily="34" charset="0"/>
              </a:rPr>
              <a:t>İzliyorum.</a:t>
            </a:r>
          </a:p>
          <a:p>
            <a:pPr algn="ctr"/>
            <a:r>
              <a:rPr lang="tr-GB" sz="1400" b="1" dirty="0">
                <a:latin typeface="Arial Rounded MT Bold" panose="020F0704030504030204" pitchFamily="34" charset="0"/>
              </a:rPr>
              <a:t>19:30</a:t>
            </a:r>
            <a:endParaRPr lang="tr-GB" b="1" dirty="0">
              <a:latin typeface="Arial Rounded MT Bold" panose="020F0704030504030204" pitchFamily="34" charset="0"/>
            </a:endParaRPr>
          </a:p>
        </p:txBody>
      </p:sp>
      <p:sp>
        <p:nvSpPr>
          <p:cNvPr id="51" name="Metin kutusu 50">
            <a:extLst>
              <a:ext uri="{FF2B5EF4-FFF2-40B4-BE49-F238E27FC236}">
                <a16:creationId xmlns:a16="http://schemas.microsoft.com/office/drawing/2014/main" id="{CFCF69DA-5AB1-0E40-9013-FDDBB2C81CD3}"/>
              </a:ext>
            </a:extLst>
          </p:cNvPr>
          <p:cNvSpPr txBox="1"/>
          <p:nvPr/>
        </p:nvSpPr>
        <p:spPr>
          <a:xfrm rot="16200000">
            <a:off x="-232111" y="5473848"/>
            <a:ext cx="1338828" cy="253916"/>
          </a:xfrm>
          <a:prstGeom prst="rect">
            <a:avLst/>
          </a:prstGeom>
          <a:noFill/>
        </p:spPr>
        <p:txBody>
          <a:bodyPr wrap="none" rtlCol="0">
            <a:spAutoFit/>
          </a:bodyPr>
          <a:lstStyle/>
          <a:p>
            <a:r>
              <a:rPr lang="tr-GB" sz="1050" dirty="0">
                <a:latin typeface="PingFang TC Medium" panose="020B0400000000000000" pitchFamily="34" charset="-120"/>
                <a:ea typeface="PingFang TC Medium" panose="020B0400000000000000" pitchFamily="34" charset="-120"/>
                <a:cs typeface="Mongolian Baiti" panose="03000500000000000000" pitchFamily="66" charset="0"/>
              </a:rPr>
              <a:t>@</a:t>
            </a:r>
            <a:r>
              <a:rPr lang="tr-GB" sz="900" dirty="0">
                <a:latin typeface="PingFang TC Medium" panose="020B0400000000000000" pitchFamily="34" charset="-120"/>
                <a:ea typeface="PingFang TC Medium" panose="020B0400000000000000" pitchFamily="34" charset="-120"/>
                <a:cs typeface="Mongolian Baiti" panose="03000500000000000000" pitchFamily="66" charset="0"/>
              </a:rPr>
              <a:t>okuloncesi_bilgesi</a:t>
            </a:r>
            <a:endParaRPr lang="tr-GB" sz="1050" dirty="0">
              <a:latin typeface="PingFang TC Medium" panose="020B0400000000000000" pitchFamily="34" charset="-120"/>
              <a:ea typeface="PingFang TC Medium" panose="020B0400000000000000" pitchFamily="34" charset="-120"/>
              <a:cs typeface="Mongolian Baiti" panose="03000500000000000000" pitchFamily="66" charset="0"/>
            </a:endParaRPr>
          </a:p>
        </p:txBody>
      </p:sp>
      <p:sp>
        <p:nvSpPr>
          <p:cNvPr id="52" name="Metin kutusu 51">
            <a:extLst>
              <a:ext uri="{FF2B5EF4-FFF2-40B4-BE49-F238E27FC236}">
                <a16:creationId xmlns:a16="http://schemas.microsoft.com/office/drawing/2014/main" id="{3C4650F5-1887-3F4B-A7F4-B0F1393FCD8B}"/>
              </a:ext>
            </a:extLst>
          </p:cNvPr>
          <p:cNvSpPr txBox="1"/>
          <p:nvPr/>
        </p:nvSpPr>
        <p:spPr>
          <a:xfrm>
            <a:off x="7482848" y="5118548"/>
            <a:ext cx="1181134" cy="1169551"/>
          </a:xfrm>
          <a:prstGeom prst="rect">
            <a:avLst/>
          </a:prstGeom>
          <a:noFill/>
        </p:spPr>
        <p:txBody>
          <a:bodyPr wrap="square" rtlCol="0">
            <a:spAutoFit/>
          </a:bodyPr>
          <a:lstStyle/>
          <a:p>
            <a:pPr algn="ctr"/>
            <a:r>
              <a:rPr lang="tr-GB" sz="1400" dirty="0">
                <a:latin typeface="Arial Rounded MT Bold" panose="020F0704030504030204" pitchFamily="34" charset="0"/>
              </a:rPr>
              <a:t>Hastalan</a:t>
            </a:r>
          </a:p>
          <a:p>
            <a:pPr algn="ctr"/>
            <a:r>
              <a:rPr lang="tr-GB" sz="1400" dirty="0">
                <a:latin typeface="Arial Rounded MT Bold" panose="020F0704030504030204" pitchFamily="34" charset="0"/>
              </a:rPr>
              <a:t>mayan tek hayvan</a:t>
            </a:r>
          </a:p>
          <a:p>
            <a:pPr algn="ctr"/>
            <a:r>
              <a:rPr lang="tr-TR" sz="1400" dirty="0">
                <a:latin typeface="Arial Rounded MT Bold" panose="020F0704030504030204" pitchFamily="34" charset="0"/>
              </a:rPr>
              <a:t>K</a:t>
            </a:r>
            <a:r>
              <a:rPr lang="tr-GB" sz="1400" dirty="0">
                <a:latin typeface="Arial Rounded MT Bold" panose="020F0704030504030204" pitchFamily="34" charset="0"/>
              </a:rPr>
              <a:t>öpekbalıklarıdır.</a:t>
            </a:r>
          </a:p>
        </p:txBody>
      </p:sp>
    </p:spTree>
    <p:extLst>
      <p:ext uri="{BB962C8B-B14F-4D97-AF65-F5344CB8AC3E}">
        <p14:creationId xmlns:p14="http://schemas.microsoft.com/office/powerpoint/2010/main" val="400089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514A82B-E998-0946-8501-C0952D1C0C4A}"/>
              </a:ext>
            </a:extLst>
          </p:cNvPr>
          <p:cNvSpPr/>
          <p:nvPr/>
        </p:nvSpPr>
        <p:spPr>
          <a:xfrm>
            <a:off x="171450" y="157163"/>
            <a:ext cx="9586913" cy="6529387"/>
          </a:xfrm>
          <a:prstGeom prst="rect">
            <a:avLst/>
          </a:prstGeom>
          <a:noFill/>
          <a:ln w="57150" cmpd="tri">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5" name="Dikdörtgen 4">
            <a:extLst>
              <a:ext uri="{FF2B5EF4-FFF2-40B4-BE49-F238E27FC236}">
                <a16:creationId xmlns:a16="http://schemas.microsoft.com/office/drawing/2014/main" id="{53446548-0C26-A542-927F-87A1668424FA}"/>
              </a:ext>
            </a:extLst>
          </p:cNvPr>
          <p:cNvSpPr/>
          <p:nvPr/>
        </p:nvSpPr>
        <p:spPr>
          <a:xfrm>
            <a:off x="271463" y="328614"/>
            <a:ext cx="9358312" cy="6215062"/>
          </a:xfrm>
          <a:prstGeom prst="rect">
            <a:avLst/>
          </a:prstGeom>
          <a:noFill/>
          <a:ln w="57150" cmpd="thinThick">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6" name="Metin kutusu 5">
            <a:extLst>
              <a:ext uri="{FF2B5EF4-FFF2-40B4-BE49-F238E27FC236}">
                <a16:creationId xmlns:a16="http://schemas.microsoft.com/office/drawing/2014/main" id="{C13749C4-D155-4E4F-8143-C18A97A9BD9B}"/>
              </a:ext>
            </a:extLst>
          </p:cNvPr>
          <p:cNvSpPr txBox="1"/>
          <p:nvPr/>
        </p:nvSpPr>
        <p:spPr>
          <a:xfrm>
            <a:off x="2262584" y="528639"/>
            <a:ext cx="5404644" cy="400110"/>
          </a:xfrm>
          <a:prstGeom prst="rect">
            <a:avLst/>
          </a:prstGeom>
          <a:noFill/>
          <a:ln>
            <a:noFill/>
          </a:ln>
        </p:spPr>
        <p:txBody>
          <a:bodyPr wrap="square" rtlCol="0">
            <a:spAutoFit/>
          </a:bodyPr>
          <a:lstStyle/>
          <a:p>
            <a:pPr algn="ctr"/>
            <a:r>
              <a:rPr lang="tr-GB" sz="2000" dirty="0">
                <a:solidFill>
                  <a:schemeClr val="accent6">
                    <a:lumMod val="75000"/>
                  </a:schemeClr>
                </a:solidFill>
                <a:latin typeface="Benny Blanco" pitchFamily="2" charset="0"/>
                <a:cs typeface="Agent Orange" pitchFamily="2" charset="0"/>
              </a:rPr>
              <a:t>22 ARALIK UZAKTAN EĞİTİM PLANI</a:t>
            </a:r>
          </a:p>
        </p:txBody>
      </p:sp>
      <p:sp>
        <p:nvSpPr>
          <p:cNvPr id="7" name="Dikdörtgen 6">
            <a:extLst>
              <a:ext uri="{FF2B5EF4-FFF2-40B4-BE49-F238E27FC236}">
                <a16:creationId xmlns:a16="http://schemas.microsoft.com/office/drawing/2014/main" id="{77CB61B1-D84A-EC44-B8C0-FE774B7F10C6}"/>
              </a:ext>
            </a:extLst>
          </p:cNvPr>
          <p:cNvSpPr/>
          <p:nvPr/>
        </p:nvSpPr>
        <p:spPr>
          <a:xfrm>
            <a:off x="214313" y="142638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8" name="Dikdörtgen 7">
            <a:extLst>
              <a:ext uri="{FF2B5EF4-FFF2-40B4-BE49-F238E27FC236}">
                <a16:creationId xmlns:a16="http://schemas.microsoft.com/office/drawing/2014/main" id="{FAFF8E0B-8D70-EE4B-BF6E-46D2BF48AFAC}"/>
              </a:ext>
            </a:extLst>
          </p:cNvPr>
          <p:cNvSpPr/>
          <p:nvPr/>
        </p:nvSpPr>
        <p:spPr>
          <a:xfrm>
            <a:off x="9569413" y="586383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9" name="Dikdörtgen 8">
            <a:extLst>
              <a:ext uri="{FF2B5EF4-FFF2-40B4-BE49-F238E27FC236}">
                <a16:creationId xmlns:a16="http://schemas.microsoft.com/office/drawing/2014/main" id="{023E23FF-861F-2847-BAD6-D92FBCBF64EB}"/>
              </a:ext>
            </a:extLst>
          </p:cNvPr>
          <p:cNvSpPr/>
          <p:nvPr/>
        </p:nvSpPr>
        <p:spPr>
          <a:xfrm>
            <a:off x="75730" y="264677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Dikdörtgen 9">
            <a:extLst>
              <a:ext uri="{FF2B5EF4-FFF2-40B4-BE49-F238E27FC236}">
                <a16:creationId xmlns:a16="http://schemas.microsoft.com/office/drawing/2014/main" id="{86FDA70A-03D9-A54B-9502-CAD30BBC9C30}"/>
              </a:ext>
            </a:extLst>
          </p:cNvPr>
          <p:cNvSpPr/>
          <p:nvPr/>
        </p:nvSpPr>
        <p:spPr>
          <a:xfrm>
            <a:off x="230262" y="57412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1" name="Dikdörtgen 10">
            <a:extLst>
              <a:ext uri="{FF2B5EF4-FFF2-40B4-BE49-F238E27FC236}">
                <a16:creationId xmlns:a16="http://schemas.microsoft.com/office/drawing/2014/main" id="{70D6C8C7-1FC7-F149-B26D-8E49F78F5ED5}"/>
              </a:ext>
            </a:extLst>
          </p:cNvPr>
          <p:cNvSpPr/>
          <p:nvPr/>
        </p:nvSpPr>
        <p:spPr>
          <a:xfrm>
            <a:off x="109538" y="372668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2" name="Dikdörtgen 11">
            <a:extLst>
              <a:ext uri="{FF2B5EF4-FFF2-40B4-BE49-F238E27FC236}">
                <a16:creationId xmlns:a16="http://schemas.microsoft.com/office/drawing/2014/main" id="{2EED4C89-34D6-8947-BCC3-7C5B9A0D905D}"/>
              </a:ext>
            </a:extLst>
          </p:cNvPr>
          <p:cNvSpPr/>
          <p:nvPr/>
        </p:nvSpPr>
        <p:spPr>
          <a:xfrm>
            <a:off x="100733" y="367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3" name="Dikdörtgen 12">
            <a:extLst>
              <a:ext uri="{FF2B5EF4-FFF2-40B4-BE49-F238E27FC236}">
                <a16:creationId xmlns:a16="http://schemas.microsoft.com/office/drawing/2014/main" id="{A8F49BB1-B95B-C344-BB47-9C32BF1A1A2B}"/>
              </a:ext>
            </a:extLst>
          </p:cNvPr>
          <p:cNvSpPr/>
          <p:nvPr/>
        </p:nvSpPr>
        <p:spPr>
          <a:xfrm>
            <a:off x="9698001" y="88941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4" name="Dikdörtgen 13">
            <a:extLst>
              <a:ext uri="{FF2B5EF4-FFF2-40B4-BE49-F238E27FC236}">
                <a16:creationId xmlns:a16="http://schemas.microsoft.com/office/drawing/2014/main" id="{1E8E9F43-9B06-D149-9D40-B83338E7F460}"/>
              </a:ext>
            </a:extLst>
          </p:cNvPr>
          <p:cNvSpPr/>
          <p:nvPr/>
        </p:nvSpPr>
        <p:spPr>
          <a:xfrm>
            <a:off x="9562989" y="157403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5" name="Dikdörtgen 14">
            <a:extLst>
              <a:ext uri="{FF2B5EF4-FFF2-40B4-BE49-F238E27FC236}">
                <a16:creationId xmlns:a16="http://schemas.microsoft.com/office/drawing/2014/main" id="{9CD3067B-291C-4C40-B9B1-D9DB3FDAC63D}"/>
              </a:ext>
            </a:extLst>
          </p:cNvPr>
          <p:cNvSpPr/>
          <p:nvPr/>
        </p:nvSpPr>
        <p:spPr>
          <a:xfrm>
            <a:off x="9715501" y="301229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6" name="Dikdörtgen 15">
            <a:extLst>
              <a:ext uri="{FF2B5EF4-FFF2-40B4-BE49-F238E27FC236}">
                <a16:creationId xmlns:a16="http://schemas.microsoft.com/office/drawing/2014/main" id="{309428F8-F167-CA4F-8E1D-DC2E3F34E7FC}"/>
              </a:ext>
            </a:extLst>
          </p:cNvPr>
          <p:cNvSpPr/>
          <p:nvPr/>
        </p:nvSpPr>
        <p:spPr>
          <a:xfrm>
            <a:off x="9550252" y="372667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7" name="Dikdörtgen 16">
            <a:extLst>
              <a:ext uri="{FF2B5EF4-FFF2-40B4-BE49-F238E27FC236}">
                <a16:creationId xmlns:a16="http://schemas.microsoft.com/office/drawing/2014/main" id="{427598A6-9692-4346-B686-5E9F38C2354C}"/>
              </a:ext>
            </a:extLst>
          </p:cNvPr>
          <p:cNvSpPr/>
          <p:nvPr/>
        </p:nvSpPr>
        <p:spPr>
          <a:xfrm>
            <a:off x="9704784" y="43315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8" name="Dikdörtgen 17">
            <a:extLst>
              <a:ext uri="{FF2B5EF4-FFF2-40B4-BE49-F238E27FC236}">
                <a16:creationId xmlns:a16="http://schemas.microsoft.com/office/drawing/2014/main" id="{E6165E37-4B76-9143-BFB6-767B76D87346}"/>
              </a:ext>
            </a:extLst>
          </p:cNvPr>
          <p:cNvSpPr/>
          <p:nvPr/>
        </p:nvSpPr>
        <p:spPr>
          <a:xfrm>
            <a:off x="9698001" y="541141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9" name="Dikdörtgen 18">
            <a:extLst>
              <a:ext uri="{FF2B5EF4-FFF2-40B4-BE49-F238E27FC236}">
                <a16:creationId xmlns:a16="http://schemas.microsoft.com/office/drawing/2014/main" id="{1673E9BA-55D4-3B40-A0FE-4CFEC2CE166B}"/>
              </a:ext>
            </a:extLst>
          </p:cNvPr>
          <p:cNvSpPr/>
          <p:nvPr/>
        </p:nvSpPr>
        <p:spPr>
          <a:xfrm rot="16200000">
            <a:off x="1177490" y="6421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0" name="Dikdörtgen 19">
            <a:extLst>
              <a:ext uri="{FF2B5EF4-FFF2-40B4-BE49-F238E27FC236}">
                <a16:creationId xmlns:a16="http://schemas.microsoft.com/office/drawing/2014/main" id="{ECF93B1D-308C-A947-A722-03834B39F84E}"/>
              </a:ext>
            </a:extLst>
          </p:cNvPr>
          <p:cNvSpPr/>
          <p:nvPr/>
        </p:nvSpPr>
        <p:spPr>
          <a:xfrm rot="16200000">
            <a:off x="2329215" y="657499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1" name="Dikdörtgen 20">
            <a:extLst>
              <a:ext uri="{FF2B5EF4-FFF2-40B4-BE49-F238E27FC236}">
                <a16:creationId xmlns:a16="http://schemas.microsoft.com/office/drawing/2014/main" id="{CAAA1574-DA6F-4147-A806-C6D6E49DCC53}"/>
              </a:ext>
            </a:extLst>
          </p:cNvPr>
          <p:cNvSpPr/>
          <p:nvPr/>
        </p:nvSpPr>
        <p:spPr>
          <a:xfrm rot="16200000">
            <a:off x="3539691" y="640675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2" name="Dikdörtgen 21">
            <a:extLst>
              <a:ext uri="{FF2B5EF4-FFF2-40B4-BE49-F238E27FC236}">
                <a16:creationId xmlns:a16="http://schemas.microsoft.com/office/drawing/2014/main" id="{F7F80C7C-6197-9C4B-AF53-A7C9C92E5558}"/>
              </a:ext>
            </a:extLst>
          </p:cNvPr>
          <p:cNvSpPr/>
          <p:nvPr/>
        </p:nvSpPr>
        <p:spPr>
          <a:xfrm rot="16200000">
            <a:off x="5416116"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3" name="Dikdörtgen 22">
            <a:extLst>
              <a:ext uri="{FF2B5EF4-FFF2-40B4-BE49-F238E27FC236}">
                <a16:creationId xmlns:a16="http://schemas.microsoft.com/office/drawing/2014/main" id="{95E7D042-E60F-034D-A998-BABC949E5E74}"/>
              </a:ext>
            </a:extLst>
          </p:cNvPr>
          <p:cNvSpPr/>
          <p:nvPr/>
        </p:nvSpPr>
        <p:spPr>
          <a:xfrm rot="16200000">
            <a:off x="6615867" y="642580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4" name="Dikdörtgen 23">
            <a:extLst>
              <a:ext uri="{FF2B5EF4-FFF2-40B4-BE49-F238E27FC236}">
                <a16:creationId xmlns:a16="http://schemas.microsoft.com/office/drawing/2014/main" id="{B3346088-FEB7-214B-A532-D4E2FF376D01}"/>
              </a:ext>
            </a:extLst>
          </p:cNvPr>
          <p:cNvSpPr/>
          <p:nvPr/>
        </p:nvSpPr>
        <p:spPr>
          <a:xfrm rot="16200000">
            <a:off x="7775524"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5" name="Dikdörtgen 24">
            <a:extLst>
              <a:ext uri="{FF2B5EF4-FFF2-40B4-BE49-F238E27FC236}">
                <a16:creationId xmlns:a16="http://schemas.microsoft.com/office/drawing/2014/main" id="{8032054F-96EB-1F47-AD85-C04FAE7715CB}"/>
              </a:ext>
            </a:extLst>
          </p:cNvPr>
          <p:cNvSpPr/>
          <p:nvPr/>
        </p:nvSpPr>
        <p:spPr>
          <a:xfrm rot="16200000">
            <a:off x="8978068" y="64272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6" name="Dikdörtgen 25">
            <a:extLst>
              <a:ext uri="{FF2B5EF4-FFF2-40B4-BE49-F238E27FC236}">
                <a16:creationId xmlns:a16="http://schemas.microsoft.com/office/drawing/2014/main" id="{F2D1896F-AB7C-7C44-9EAC-827894BAC73A}"/>
              </a:ext>
            </a:extLst>
          </p:cNvPr>
          <p:cNvSpPr/>
          <p:nvPr/>
        </p:nvSpPr>
        <p:spPr>
          <a:xfrm rot="16200000">
            <a:off x="1002074" y="123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7" name="Dikdörtgen 26">
            <a:extLst>
              <a:ext uri="{FF2B5EF4-FFF2-40B4-BE49-F238E27FC236}">
                <a16:creationId xmlns:a16="http://schemas.microsoft.com/office/drawing/2014/main" id="{BEDB17B8-9308-8B45-8574-67F330B39B79}"/>
              </a:ext>
            </a:extLst>
          </p:cNvPr>
          <p:cNvSpPr/>
          <p:nvPr/>
        </p:nvSpPr>
        <p:spPr>
          <a:xfrm rot="16200000">
            <a:off x="5524058"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8" name="Dikdörtgen 27">
            <a:extLst>
              <a:ext uri="{FF2B5EF4-FFF2-40B4-BE49-F238E27FC236}">
                <a16:creationId xmlns:a16="http://schemas.microsoft.com/office/drawing/2014/main" id="{183B98F7-A09A-B143-8211-6288EBD8D268}"/>
              </a:ext>
            </a:extLst>
          </p:cNvPr>
          <p:cNvSpPr/>
          <p:nvPr/>
        </p:nvSpPr>
        <p:spPr>
          <a:xfrm rot="16200000">
            <a:off x="3417062" y="2059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9" name="Dikdörtgen 28">
            <a:extLst>
              <a:ext uri="{FF2B5EF4-FFF2-40B4-BE49-F238E27FC236}">
                <a16:creationId xmlns:a16="http://schemas.microsoft.com/office/drawing/2014/main" id="{A5CC6B13-53B2-904E-8169-AD653D21CFF0}"/>
              </a:ext>
            </a:extLst>
          </p:cNvPr>
          <p:cNvSpPr/>
          <p:nvPr/>
        </p:nvSpPr>
        <p:spPr>
          <a:xfrm rot="16200000">
            <a:off x="6615868" y="21866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0" name="Dikdörtgen 29">
            <a:extLst>
              <a:ext uri="{FF2B5EF4-FFF2-40B4-BE49-F238E27FC236}">
                <a16:creationId xmlns:a16="http://schemas.microsoft.com/office/drawing/2014/main" id="{93687CB4-839C-1C40-8FA1-7CA04A01A27A}"/>
              </a:ext>
            </a:extLst>
          </p:cNvPr>
          <p:cNvSpPr/>
          <p:nvPr/>
        </p:nvSpPr>
        <p:spPr>
          <a:xfrm rot="16200000">
            <a:off x="8416490" y="34535"/>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1" name="Dikdörtgen 30">
            <a:extLst>
              <a:ext uri="{FF2B5EF4-FFF2-40B4-BE49-F238E27FC236}">
                <a16:creationId xmlns:a16="http://schemas.microsoft.com/office/drawing/2014/main" id="{8428D57C-D4EC-7B4F-824D-8AC56E5BD6DA}"/>
              </a:ext>
            </a:extLst>
          </p:cNvPr>
          <p:cNvSpPr/>
          <p:nvPr/>
        </p:nvSpPr>
        <p:spPr>
          <a:xfrm rot="16200000">
            <a:off x="9444725" y="4400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2" name="Dikdörtgen 31">
            <a:extLst>
              <a:ext uri="{FF2B5EF4-FFF2-40B4-BE49-F238E27FC236}">
                <a16:creationId xmlns:a16="http://schemas.microsoft.com/office/drawing/2014/main" id="{6E91317F-00BB-6842-B2B1-096488D5B782}"/>
              </a:ext>
            </a:extLst>
          </p:cNvPr>
          <p:cNvSpPr/>
          <p:nvPr/>
        </p:nvSpPr>
        <p:spPr>
          <a:xfrm rot="16200000">
            <a:off x="2915803" y="29773"/>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3" name="Dikdörtgen 32">
            <a:extLst>
              <a:ext uri="{FF2B5EF4-FFF2-40B4-BE49-F238E27FC236}">
                <a16:creationId xmlns:a16="http://schemas.microsoft.com/office/drawing/2014/main" id="{5A8FC18C-3231-C748-B511-7F814A41B26B}"/>
              </a:ext>
            </a:extLst>
          </p:cNvPr>
          <p:cNvSpPr/>
          <p:nvPr/>
        </p:nvSpPr>
        <p:spPr>
          <a:xfrm rot="16200000">
            <a:off x="1350115"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4" name="Dikdörtgen 33">
            <a:extLst>
              <a:ext uri="{FF2B5EF4-FFF2-40B4-BE49-F238E27FC236}">
                <a16:creationId xmlns:a16="http://schemas.microsoft.com/office/drawing/2014/main" id="{7C269BF2-3C96-B14D-8F31-9A064988DB9F}"/>
              </a:ext>
            </a:extLst>
          </p:cNvPr>
          <p:cNvSpPr/>
          <p:nvPr/>
        </p:nvSpPr>
        <p:spPr>
          <a:xfrm rot="16200000">
            <a:off x="7890424" y="187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5" name="Dikdörtgen 34">
            <a:extLst>
              <a:ext uri="{FF2B5EF4-FFF2-40B4-BE49-F238E27FC236}">
                <a16:creationId xmlns:a16="http://schemas.microsoft.com/office/drawing/2014/main" id="{01BC4920-252F-0941-A22C-40EDACCD0D5A}"/>
              </a:ext>
            </a:extLst>
          </p:cNvPr>
          <p:cNvSpPr/>
          <p:nvPr/>
        </p:nvSpPr>
        <p:spPr>
          <a:xfrm>
            <a:off x="230262" y="44886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6" name="Dikdörtgen 35">
            <a:extLst>
              <a:ext uri="{FF2B5EF4-FFF2-40B4-BE49-F238E27FC236}">
                <a16:creationId xmlns:a16="http://schemas.microsoft.com/office/drawing/2014/main" id="{C4A8BA7C-710C-BF41-B52D-2AE20F0D1990}"/>
              </a:ext>
            </a:extLst>
          </p:cNvPr>
          <p:cNvSpPr/>
          <p:nvPr/>
        </p:nvSpPr>
        <p:spPr>
          <a:xfrm>
            <a:off x="9707415" y="21878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7" name="Dikdörtgen 36">
            <a:extLst>
              <a:ext uri="{FF2B5EF4-FFF2-40B4-BE49-F238E27FC236}">
                <a16:creationId xmlns:a16="http://schemas.microsoft.com/office/drawing/2014/main" id="{7E787ECD-FB27-AC4A-BBAE-AA16DA341BF0}"/>
              </a:ext>
            </a:extLst>
          </p:cNvPr>
          <p:cNvSpPr/>
          <p:nvPr/>
        </p:nvSpPr>
        <p:spPr>
          <a:xfrm rot="16200000">
            <a:off x="4547342" y="65717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8" name="Dikdörtgen 37">
            <a:extLst>
              <a:ext uri="{FF2B5EF4-FFF2-40B4-BE49-F238E27FC236}">
                <a16:creationId xmlns:a16="http://schemas.microsoft.com/office/drawing/2014/main" id="{ABFA5892-FFC5-E041-9AC5-D4898BF7E1BB}"/>
              </a:ext>
            </a:extLst>
          </p:cNvPr>
          <p:cNvSpPr/>
          <p:nvPr/>
        </p:nvSpPr>
        <p:spPr>
          <a:xfrm rot="16200000">
            <a:off x="5072265" y="4084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9" name="Dikdörtgen 38">
            <a:extLst>
              <a:ext uri="{FF2B5EF4-FFF2-40B4-BE49-F238E27FC236}">
                <a16:creationId xmlns:a16="http://schemas.microsoft.com/office/drawing/2014/main" id="{C5AD6835-4978-024D-BB98-275833B3ABAA}"/>
              </a:ext>
            </a:extLst>
          </p:cNvPr>
          <p:cNvSpPr/>
          <p:nvPr/>
        </p:nvSpPr>
        <p:spPr>
          <a:xfrm rot="16200000">
            <a:off x="6151687" y="2656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0" name="Metin kutusu 39">
            <a:extLst>
              <a:ext uri="{FF2B5EF4-FFF2-40B4-BE49-F238E27FC236}">
                <a16:creationId xmlns:a16="http://schemas.microsoft.com/office/drawing/2014/main" id="{376ED625-3EA6-504F-AFA4-E4A9B8B330BC}"/>
              </a:ext>
            </a:extLst>
          </p:cNvPr>
          <p:cNvSpPr txBox="1"/>
          <p:nvPr/>
        </p:nvSpPr>
        <p:spPr>
          <a:xfrm>
            <a:off x="870621" y="1951071"/>
            <a:ext cx="3941525" cy="421653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9050">
            <a:solidFill>
              <a:schemeClr val="tx1"/>
            </a:solidFill>
            <a:prstDash val="dash"/>
          </a:ln>
        </p:spPr>
        <p:txBody>
          <a:bodyPr wrap="square" rtlCol="0">
            <a:spAutoFit/>
          </a:bodyPr>
          <a:lstStyle/>
          <a:p>
            <a:r>
              <a:rPr lang="tr-TR" sz="1400" b="1" dirty="0">
                <a:latin typeface="Chalkboard" panose="03050602040202020205" pitchFamily="66" charset="0"/>
              </a:rPr>
              <a:t>**Çocuğunuza linkteki eğitici videoyu izlettirelim.</a:t>
            </a:r>
          </a:p>
          <a:p>
            <a:r>
              <a:rPr lang="tr-TR" sz="1400" b="1" dirty="0">
                <a:latin typeface="Chalkboard" panose="03050602040202020205" pitchFamily="66" charset="0"/>
                <a:hlinkClick r:id="rId2"/>
              </a:rPr>
              <a:t>https://www.youtube.com/watch?v=GXVIhfBJHfI</a:t>
            </a:r>
            <a:endParaRPr lang="tr-TR" sz="1400" b="1" dirty="0">
              <a:latin typeface="Chalkboard" panose="03050602040202020205" pitchFamily="66" charset="0"/>
            </a:endParaRPr>
          </a:p>
          <a:p>
            <a:r>
              <a:rPr lang="tr-TR" sz="1400" b="1" dirty="0">
                <a:latin typeface="Chalkboard" panose="03050602040202020205" pitchFamily="66" charset="0"/>
              </a:rPr>
              <a:t> Videoda bahsedilen İ seslerini bulalım tekrar edelim.</a:t>
            </a:r>
          </a:p>
          <a:p>
            <a:r>
              <a:rPr lang="tr-TR" sz="1400" b="1" dirty="0">
                <a:latin typeface="Chalkboard" panose="03050602040202020205" pitchFamily="66" charset="0"/>
              </a:rPr>
              <a:t>Çevremizde İ sesiyle başlayan başka nesne varsa bulalım. İçinde İ sesi olan nesneleri tekrar edelim. </a:t>
            </a:r>
          </a:p>
          <a:p>
            <a:r>
              <a:rPr lang="tr-TR" sz="1400" b="1" dirty="0">
                <a:latin typeface="Chalkboard" panose="03050602040202020205" pitchFamily="66" charset="0"/>
              </a:rPr>
              <a:t>Yandaki resimdeki gibi bir </a:t>
            </a:r>
          </a:p>
          <a:p>
            <a:r>
              <a:rPr lang="tr-TR" sz="1400" b="1" dirty="0">
                <a:latin typeface="Chalkboard" panose="03050602040202020205" pitchFamily="66" charset="0"/>
              </a:rPr>
              <a:t>Kağıda karışık olarak sesleri</a:t>
            </a:r>
          </a:p>
          <a:p>
            <a:r>
              <a:rPr lang="tr-TR" sz="1400" b="1" dirty="0">
                <a:latin typeface="Chalkboard" panose="03050602040202020205" pitchFamily="66" charset="0"/>
              </a:rPr>
              <a:t>yazalım çocuğunuzdan ‘İ’</a:t>
            </a:r>
          </a:p>
          <a:p>
            <a:r>
              <a:rPr lang="tr-TR" sz="1400" b="1" dirty="0">
                <a:latin typeface="Chalkboard" panose="03050602040202020205" pitchFamily="66" charset="0"/>
              </a:rPr>
              <a:t>Seslerini bularak işaretlemesi-</a:t>
            </a:r>
          </a:p>
          <a:p>
            <a:r>
              <a:rPr lang="tr-TR" sz="1400" b="1" dirty="0" err="1">
                <a:latin typeface="Chalkboard" panose="03050602040202020205" pitchFamily="66" charset="0"/>
              </a:rPr>
              <a:t>ni</a:t>
            </a:r>
            <a:r>
              <a:rPr lang="tr-TR" sz="1400" b="1" dirty="0">
                <a:latin typeface="Chalkboard" panose="03050602040202020205" pitchFamily="66" charset="0"/>
              </a:rPr>
              <a:t> isteyelim.</a:t>
            </a:r>
          </a:p>
          <a:p>
            <a:r>
              <a:rPr lang="tr-TR" sz="1200" b="1" dirty="0">
                <a:latin typeface="Chalkboard" panose="03050602040202020205" pitchFamily="66" charset="0"/>
              </a:rPr>
              <a:t>Linkten İ sesi şarkısını dinleyip </a:t>
            </a:r>
          </a:p>
          <a:p>
            <a:r>
              <a:rPr lang="tr-TR" sz="1200" b="1" dirty="0">
                <a:latin typeface="Chalkboard" panose="03050602040202020205" pitchFamily="66" charset="0"/>
              </a:rPr>
              <a:t>Hareketlerimizle eşlik edelim.</a:t>
            </a:r>
          </a:p>
          <a:p>
            <a:endParaRPr lang="tr-TR" sz="1200" b="1" dirty="0">
              <a:latin typeface="Chalkboard" panose="03050602040202020205" pitchFamily="66" charset="0"/>
              <a:hlinkClick r:id="rId3"/>
            </a:endParaRPr>
          </a:p>
          <a:p>
            <a:r>
              <a:rPr lang="tr-TR" sz="1200" b="1" dirty="0">
                <a:latin typeface="Chalkboard" panose="03050602040202020205" pitchFamily="66" charset="0"/>
                <a:hlinkClick r:id="rId3"/>
              </a:rPr>
              <a:t>https://www.youtube.com/watch?v=rw8ABOpLev0&amp;t=15s</a:t>
            </a:r>
            <a:endParaRPr lang="tr-TR" sz="1200" b="1" dirty="0">
              <a:latin typeface="Chalkboard" panose="03050602040202020205" pitchFamily="66" charset="0"/>
            </a:endParaRPr>
          </a:p>
          <a:p>
            <a:endParaRPr lang="tr-TR" sz="1200" b="1" dirty="0">
              <a:latin typeface="Chalkboard" panose="03050602040202020205" pitchFamily="66" charset="0"/>
            </a:endParaRPr>
          </a:p>
        </p:txBody>
      </p:sp>
      <p:sp>
        <p:nvSpPr>
          <p:cNvPr id="41" name="Metin kutusu 40">
            <a:extLst>
              <a:ext uri="{FF2B5EF4-FFF2-40B4-BE49-F238E27FC236}">
                <a16:creationId xmlns:a16="http://schemas.microsoft.com/office/drawing/2014/main" id="{FA16A494-6716-6A47-B340-1C9610500B66}"/>
              </a:ext>
            </a:extLst>
          </p:cNvPr>
          <p:cNvSpPr txBox="1"/>
          <p:nvPr/>
        </p:nvSpPr>
        <p:spPr>
          <a:xfrm>
            <a:off x="954527" y="1162249"/>
            <a:ext cx="3652780" cy="615553"/>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pPr algn="ctr"/>
            <a:r>
              <a:rPr lang="tr-GB" sz="1200" b="1" dirty="0">
                <a:latin typeface="Arial Rounded MT Bold" panose="020F0704030504030204" pitchFamily="34" charset="0"/>
                <a:cs typeface="Didot" panose="02000503000000020003" pitchFamily="2" charset="-79"/>
              </a:rPr>
              <a:t>3</a:t>
            </a:r>
            <a:r>
              <a:rPr lang="tr-GB" sz="1100" b="1" dirty="0">
                <a:latin typeface="Arial Rounded MT Bold" panose="020F0704030504030204" pitchFamily="34" charset="0"/>
                <a:cs typeface="Didot" panose="02000503000000020003" pitchFamily="2" charset="-79"/>
              </a:rPr>
              <a:t>.4.5.Etkinlik: </a:t>
            </a:r>
            <a:r>
              <a:rPr lang="tr-TR" sz="1100" b="1" dirty="0">
                <a:latin typeface="Arial Rounded MT Bold" panose="020F0704030504030204" pitchFamily="34" charset="0"/>
                <a:cs typeface="Didot" panose="02000503000000020003" pitchFamily="2" charset="-79"/>
              </a:rPr>
              <a:t>Türkçe-müzik okuma yazma-hareket (bütünleştirilmiş etkinlik)</a:t>
            </a:r>
          </a:p>
          <a:p>
            <a:pPr algn="ctr"/>
            <a:r>
              <a:rPr lang="tr-TR" sz="1100" b="1" dirty="0">
                <a:latin typeface="Arial Rounded MT Bold" panose="020F0704030504030204" pitchFamily="34" charset="0"/>
                <a:cs typeface="Didot" panose="02000503000000020003" pitchFamily="2" charset="-79"/>
              </a:rPr>
              <a:t>Süre: 20+20+20 DK</a:t>
            </a:r>
          </a:p>
        </p:txBody>
      </p:sp>
      <p:sp>
        <p:nvSpPr>
          <p:cNvPr id="42" name="Metin kutusu 41">
            <a:extLst>
              <a:ext uri="{FF2B5EF4-FFF2-40B4-BE49-F238E27FC236}">
                <a16:creationId xmlns:a16="http://schemas.microsoft.com/office/drawing/2014/main" id="{C8F4E3C4-DC2F-0240-AE68-6104C577E1C0}"/>
              </a:ext>
            </a:extLst>
          </p:cNvPr>
          <p:cNvSpPr txBox="1"/>
          <p:nvPr/>
        </p:nvSpPr>
        <p:spPr>
          <a:xfrm>
            <a:off x="5371745" y="2148520"/>
            <a:ext cx="3343692" cy="3785652"/>
          </a:xfrm>
          <a:prstGeom prst="rect">
            <a:avLst/>
          </a:prstGeom>
          <a:solidFill>
            <a:srgbClr val="FF7E79">
              <a:alpha val="42000"/>
            </a:srgbClr>
          </a:solidFill>
          <a:ln w="19050">
            <a:solidFill>
              <a:schemeClr val="tx1"/>
            </a:solidFill>
            <a:prstDash val="dash"/>
          </a:ln>
        </p:spPr>
        <p:txBody>
          <a:bodyPr wrap="square" rtlCol="0">
            <a:spAutoFit/>
          </a:bodyPr>
          <a:lstStyle/>
          <a:p>
            <a:endParaRPr lang="tr-TR" sz="1200" b="1" dirty="0">
              <a:latin typeface="Chalkboard" panose="03050602040202020205" pitchFamily="66" charset="0"/>
            </a:endParaRPr>
          </a:p>
          <a:p>
            <a:r>
              <a:rPr lang="tr-TR" sz="1200" b="1" dirty="0">
                <a:latin typeface="Chalkboard" panose="03050602040202020205" pitchFamily="66" charset="0"/>
              </a:rPr>
              <a:t>**Evde olan ipleri </a:t>
            </a:r>
            <a:r>
              <a:rPr lang="tr-TR" sz="1200" b="1" dirty="0" err="1">
                <a:latin typeface="Chalkboard" panose="03050602040202020205" pitchFamily="66" charset="0"/>
              </a:rPr>
              <a:t>alalım.İp’in</a:t>
            </a:r>
            <a:r>
              <a:rPr lang="tr-TR" sz="1200" b="1" dirty="0">
                <a:latin typeface="Chalkboard" panose="03050602040202020205" pitchFamily="66" charset="0"/>
              </a:rPr>
              <a:t> İ sesiyle başladığını vurgulayarak ’’</a:t>
            </a:r>
            <a:r>
              <a:rPr lang="tr-TR" sz="1200" b="1" dirty="0" err="1">
                <a:latin typeface="Chalkboard" panose="03050602040202020205" pitchFamily="66" charset="0"/>
              </a:rPr>
              <a:t>ip’’baskısı</a:t>
            </a:r>
            <a:r>
              <a:rPr lang="tr-TR" sz="1200" b="1" dirty="0">
                <a:latin typeface="Chalkboard" panose="03050602040202020205" pitchFamily="66" charset="0"/>
              </a:rPr>
              <a:t> yapın.</a:t>
            </a:r>
          </a:p>
          <a:p>
            <a:r>
              <a:rPr lang="tr-TR" sz="1200" b="1" dirty="0">
                <a:latin typeface="Arial Rounded MT Bold" panose="020F0704030504030204" pitchFamily="34" charset="0"/>
              </a:rPr>
              <a:t>S</a:t>
            </a:r>
            <a:r>
              <a:rPr lang="tr-GB" sz="1200" b="1" dirty="0">
                <a:latin typeface="Arial Rounded MT Bold" panose="020F0704030504030204" pitchFamily="34" charset="0"/>
              </a:rPr>
              <a:t>ulu boya, ip ve kağit ihtiyacimiz olan malzemeler.</a:t>
            </a:r>
          </a:p>
          <a:p>
            <a:pPr algn="ctr"/>
            <a:r>
              <a:rPr lang="tr-TR" sz="1200" b="1" dirty="0">
                <a:latin typeface="Arial Rounded MT Bold" panose="020F0704030504030204" pitchFamily="34" charset="0"/>
              </a:rPr>
              <a:t>I</a:t>
            </a:r>
            <a:r>
              <a:rPr lang="tr-GB" sz="1200" b="1" dirty="0">
                <a:latin typeface="Arial Rounded MT Bold" panose="020F0704030504030204" pitchFamily="34" charset="0"/>
              </a:rPr>
              <a:t>pimizi fırça yardımıyla boyayalım.a4 kağıdını ikiye katlayalım. </a:t>
            </a:r>
            <a:r>
              <a:rPr lang="tr-TR" sz="1200" b="1" dirty="0">
                <a:latin typeface="Arial Rounded MT Bold" panose="020F0704030504030204" pitchFamily="34" charset="0"/>
              </a:rPr>
              <a:t>B</a:t>
            </a:r>
            <a:r>
              <a:rPr lang="tr-GB" sz="1200" b="1" dirty="0">
                <a:latin typeface="Arial Rounded MT Bold" panose="020F0704030504030204" pitchFamily="34" charset="0"/>
              </a:rPr>
              <a:t>oyanmış ipi kağıdın yarım kısmına rasgele bırakıp kağıdın diğer tarafını üstüne kapatalım.Bir elimizle kağıda üstten basıp diğer elimizle ipi çekelim.Çalışmamızı odamızda segileyelim.</a:t>
            </a:r>
            <a:endParaRPr lang="tr-TR" sz="1200" b="1" dirty="0">
              <a:latin typeface="Arial Rounded MT Bold" panose="020F0704030504030204" pitchFamily="34" charset="0"/>
            </a:endParaRPr>
          </a:p>
          <a:p>
            <a:endParaRPr lang="tr-GB" sz="1200" dirty="0"/>
          </a:p>
          <a:p>
            <a:endParaRPr lang="tr-GB" sz="1200" dirty="0"/>
          </a:p>
          <a:p>
            <a:endParaRPr lang="tr-GB" sz="1200" dirty="0"/>
          </a:p>
          <a:p>
            <a:endParaRPr lang="tr-GB" sz="1200" dirty="0"/>
          </a:p>
          <a:p>
            <a:endParaRPr lang="tr-GB" sz="1200" dirty="0"/>
          </a:p>
          <a:p>
            <a:endParaRPr lang="tr-GB" sz="1200" dirty="0"/>
          </a:p>
          <a:p>
            <a:endParaRPr lang="tr-GB" sz="1200" dirty="0"/>
          </a:p>
          <a:p>
            <a:endParaRPr lang="tr-GB" sz="1200" dirty="0"/>
          </a:p>
        </p:txBody>
      </p:sp>
      <p:sp>
        <p:nvSpPr>
          <p:cNvPr id="43" name="Metin kutusu 42">
            <a:extLst>
              <a:ext uri="{FF2B5EF4-FFF2-40B4-BE49-F238E27FC236}">
                <a16:creationId xmlns:a16="http://schemas.microsoft.com/office/drawing/2014/main" id="{4FDBAED5-53F3-AE4F-A3BE-4E85142CA1D5}"/>
              </a:ext>
            </a:extLst>
          </p:cNvPr>
          <p:cNvSpPr txBox="1"/>
          <p:nvPr/>
        </p:nvSpPr>
        <p:spPr>
          <a:xfrm>
            <a:off x="5801234" y="1492061"/>
            <a:ext cx="2163414" cy="52322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none" rtlCol="0">
            <a:spAutoFit/>
          </a:bodyPr>
          <a:lstStyle/>
          <a:p>
            <a:pPr algn="ctr"/>
            <a:r>
              <a:rPr lang="tr-TR" sz="1400" b="1" dirty="0">
                <a:latin typeface="Arial Rounded MT Bold" panose="020F0704030504030204" pitchFamily="34" charset="0"/>
              </a:rPr>
              <a:t>6.Etkinlik : </a:t>
            </a:r>
            <a:r>
              <a:rPr lang="tr-TR" sz="1200" b="1" dirty="0">
                <a:latin typeface="Arial Rounded MT Bold" panose="020F0704030504030204" pitchFamily="34" charset="0"/>
              </a:rPr>
              <a:t>Sanat etkinliği</a:t>
            </a:r>
            <a:endParaRPr lang="tr-TR" sz="1400" b="1" dirty="0">
              <a:latin typeface="Arial Rounded MT Bold" panose="020F0704030504030204" pitchFamily="34" charset="0"/>
            </a:endParaRPr>
          </a:p>
          <a:p>
            <a:pPr algn="ctr"/>
            <a:r>
              <a:rPr lang="tr-GB" sz="1400" b="1" dirty="0">
                <a:latin typeface="Arial Rounded MT Bold" panose="020F0704030504030204" pitchFamily="34" charset="0"/>
              </a:rPr>
              <a:t>Süre: 20 DK </a:t>
            </a:r>
            <a:endParaRPr lang="tr-GB" sz="1200" b="1" dirty="0">
              <a:latin typeface="Arial Rounded MT Bold" panose="020F0704030504030204" pitchFamily="34" charset="0"/>
            </a:endParaRPr>
          </a:p>
        </p:txBody>
      </p:sp>
      <p:sp>
        <p:nvSpPr>
          <p:cNvPr id="44" name="Oval 43">
            <a:extLst>
              <a:ext uri="{FF2B5EF4-FFF2-40B4-BE49-F238E27FC236}">
                <a16:creationId xmlns:a16="http://schemas.microsoft.com/office/drawing/2014/main" id="{0308A579-CC36-B947-B9DC-305DB351C8D1}"/>
              </a:ext>
            </a:extLst>
          </p:cNvPr>
          <p:cNvSpPr/>
          <p:nvPr/>
        </p:nvSpPr>
        <p:spPr>
          <a:xfrm>
            <a:off x="8308597" y="728694"/>
            <a:ext cx="1160893" cy="1090599"/>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5" name="Metin kutusu 44">
            <a:extLst>
              <a:ext uri="{FF2B5EF4-FFF2-40B4-BE49-F238E27FC236}">
                <a16:creationId xmlns:a16="http://schemas.microsoft.com/office/drawing/2014/main" id="{FA383485-EB6D-214B-A4AB-757D2B2C8798}"/>
              </a:ext>
            </a:extLst>
          </p:cNvPr>
          <p:cNvSpPr txBox="1"/>
          <p:nvPr/>
        </p:nvSpPr>
        <p:spPr>
          <a:xfrm>
            <a:off x="8532213" y="805983"/>
            <a:ext cx="774571" cy="800219"/>
          </a:xfrm>
          <a:prstGeom prst="rect">
            <a:avLst/>
          </a:prstGeom>
          <a:noFill/>
        </p:spPr>
        <p:txBody>
          <a:bodyPr wrap="none" rtlCol="0">
            <a:spAutoFit/>
          </a:bodyPr>
          <a:lstStyle/>
          <a:p>
            <a:pPr algn="ctr">
              <a:lnSpc>
                <a:spcPct val="150000"/>
              </a:lnSpc>
            </a:pPr>
            <a:r>
              <a:rPr lang="tr-GB" sz="1600" b="1" dirty="0">
                <a:latin typeface="Agent Orange" pitchFamily="2" charset="0"/>
                <a:cs typeface="Agent Orange" pitchFamily="2" charset="0"/>
              </a:rPr>
              <a:t>İ</a:t>
            </a:r>
          </a:p>
          <a:p>
            <a:pPr algn="ctr">
              <a:lnSpc>
                <a:spcPct val="150000"/>
              </a:lnSpc>
            </a:pPr>
            <a:r>
              <a:rPr lang="tr-GB" sz="1600" b="1" dirty="0">
                <a:latin typeface="Agent Orange" pitchFamily="2" charset="0"/>
                <a:cs typeface="Agent Orange" pitchFamily="2" charset="0"/>
              </a:rPr>
              <a:t>SESİ</a:t>
            </a:r>
          </a:p>
        </p:txBody>
      </p:sp>
      <p:sp>
        <p:nvSpPr>
          <p:cNvPr id="46" name="Metin kutusu 45">
            <a:extLst>
              <a:ext uri="{FF2B5EF4-FFF2-40B4-BE49-F238E27FC236}">
                <a16:creationId xmlns:a16="http://schemas.microsoft.com/office/drawing/2014/main" id="{375A03E8-80B4-3A46-B1C8-E21AF3F717D4}"/>
              </a:ext>
            </a:extLst>
          </p:cNvPr>
          <p:cNvSpPr txBox="1"/>
          <p:nvPr/>
        </p:nvSpPr>
        <p:spPr>
          <a:xfrm rot="16200000">
            <a:off x="-232111" y="5473848"/>
            <a:ext cx="1338828" cy="253916"/>
          </a:xfrm>
          <a:prstGeom prst="rect">
            <a:avLst/>
          </a:prstGeom>
          <a:noFill/>
        </p:spPr>
        <p:txBody>
          <a:bodyPr wrap="none" rtlCol="0">
            <a:spAutoFit/>
          </a:bodyPr>
          <a:lstStyle/>
          <a:p>
            <a:r>
              <a:rPr lang="tr-GB" sz="1050" dirty="0">
                <a:latin typeface="PingFang TC Medium" panose="020B0400000000000000" pitchFamily="34" charset="-120"/>
                <a:ea typeface="PingFang TC Medium" panose="020B0400000000000000" pitchFamily="34" charset="-120"/>
                <a:cs typeface="Mongolian Baiti" panose="03000500000000000000" pitchFamily="66" charset="0"/>
              </a:rPr>
              <a:t>@</a:t>
            </a:r>
            <a:r>
              <a:rPr lang="tr-GB" sz="900" dirty="0">
                <a:latin typeface="PingFang TC Medium" panose="020B0400000000000000" pitchFamily="34" charset="-120"/>
                <a:ea typeface="PingFang TC Medium" panose="020B0400000000000000" pitchFamily="34" charset="-120"/>
                <a:cs typeface="Mongolian Baiti" panose="03000500000000000000" pitchFamily="66" charset="0"/>
              </a:rPr>
              <a:t>okuloncesi_bilgesi</a:t>
            </a:r>
            <a:endParaRPr lang="tr-GB" sz="1050" dirty="0">
              <a:latin typeface="PingFang TC Medium" panose="020B0400000000000000" pitchFamily="34" charset="-120"/>
              <a:ea typeface="PingFang TC Medium" panose="020B0400000000000000" pitchFamily="34" charset="-120"/>
              <a:cs typeface="Mongolian Baiti" panose="03000500000000000000" pitchFamily="66" charset="0"/>
            </a:endParaRPr>
          </a:p>
        </p:txBody>
      </p:sp>
      <p:pic>
        <p:nvPicPr>
          <p:cNvPr id="48" name="Resim 47">
            <a:extLst>
              <a:ext uri="{FF2B5EF4-FFF2-40B4-BE49-F238E27FC236}">
                <a16:creationId xmlns:a16="http://schemas.microsoft.com/office/drawing/2014/main" id="{2BD72D3C-DCAB-3840-8323-72324CB8604D}"/>
              </a:ext>
            </a:extLst>
          </p:cNvPr>
          <p:cNvPicPr>
            <a:picLocks noChangeAspect="1"/>
          </p:cNvPicPr>
          <p:nvPr/>
        </p:nvPicPr>
        <p:blipFill rotWithShape="1">
          <a:blip r:embed="rId4"/>
          <a:srcRect l="4764" t="18809" r="5259" b="10178"/>
          <a:stretch/>
        </p:blipFill>
        <p:spPr>
          <a:xfrm>
            <a:off x="3493560" y="4139029"/>
            <a:ext cx="1156441" cy="1286928"/>
          </a:xfrm>
          <a:prstGeom prst="rect">
            <a:avLst/>
          </a:prstGeom>
        </p:spPr>
      </p:pic>
      <p:sp>
        <p:nvSpPr>
          <p:cNvPr id="49" name="Metin kutusu 48">
            <a:extLst>
              <a:ext uri="{FF2B5EF4-FFF2-40B4-BE49-F238E27FC236}">
                <a16:creationId xmlns:a16="http://schemas.microsoft.com/office/drawing/2014/main" id="{D3530930-7E54-D94E-BB4A-71DE8173EA31}"/>
              </a:ext>
            </a:extLst>
          </p:cNvPr>
          <p:cNvSpPr txBox="1"/>
          <p:nvPr/>
        </p:nvSpPr>
        <p:spPr>
          <a:xfrm>
            <a:off x="3380429" y="3832450"/>
            <a:ext cx="1591254" cy="246221"/>
          </a:xfrm>
          <a:prstGeom prst="rect">
            <a:avLst/>
          </a:prstGeom>
          <a:noFill/>
        </p:spPr>
        <p:txBody>
          <a:bodyPr wrap="square" rtlCol="0">
            <a:spAutoFit/>
          </a:bodyPr>
          <a:lstStyle/>
          <a:p>
            <a:r>
              <a:rPr lang="tr-TR" sz="800" b="1" dirty="0">
                <a:latin typeface="Arial Rounded MT Bold" panose="020F0704030504030204" pitchFamily="34" charset="0"/>
              </a:rPr>
              <a:t>İ seslerini bul  ve işaretle</a:t>
            </a:r>
            <a:r>
              <a:rPr lang="tr-TR" sz="1000" dirty="0">
                <a:latin typeface="Arial Rounded MT Bold" panose="020F0704030504030204" pitchFamily="34" charset="0"/>
              </a:rPr>
              <a:t>.</a:t>
            </a:r>
            <a:endParaRPr lang="tr-GB" sz="1000" dirty="0">
              <a:latin typeface="Arial Rounded MT Bold" panose="020F0704030504030204" pitchFamily="34" charset="0"/>
            </a:endParaRPr>
          </a:p>
        </p:txBody>
      </p:sp>
      <p:sp>
        <p:nvSpPr>
          <p:cNvPr id="50" name="Dikdörtgen 49">
            <a:extLst>
              <a:ext uri="{FF2B5EF4-FFF2-40B4-BE49-F238E27FC236}">
                <a16:creationId xmlns:a16="http://schemas.microsoft.com/office/drawing/2014/main" id="{25E2CF39-2D37-4B4A-8140-255E5ECE721A}"/>
              </a:ext>
            </a:extLst>
          </p:cNvPr>
          <p:cNvSpPr/>
          <p:nvPr/>
        </p:nvSpPr>
        <p:spPr>
          <a:xfrm>
            <a:off x="3493560" y="4092956"/>
            <a:ext cx="1156441" cy="1357557"/>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pic>
        <p:nvPicPr>
          <p:cNvPr id="52" name="Resim 51">
            <a:extLst>
              <a:ext uri="{FF2B5EF4-FFF2-40B4-BE49-F238E27FC236}">
                <a16:creationId xmlns:a16="http://schemas.microsoft.com/office/drawing/2014/main" id="{A88EF75E-A644-E54F-8204-7EEEB221A189}"/>
              </a:ext>
            </a:extLst>
          </p:cNvPr>
          <p:cNvPicPr>
            <a:picLocks noChangeAspect="1"/>
          </p:cNvPicPr>
          <p:nvPr/>
        </p:nvPicPr>
        <p:blipFill>
          <a:blip r:embed="rId5"/>
          <a:stretch>
            <a:fillRect/>
          </a:stretch>
        </p:blipFill>
        <p:spPr>
          <a:xfrm>
            <a:off x="6284282" y="4473909"/>
            <a:ext cx="1765218" cy="1296401"/>
          </a:xfrm>
          <a:prstGeom prst="rect">
            <a:avLst/>
          </a:prstGeom>
        </p:spPr>
      </p:pic>
    </p:spTree>
    <p:extLst>
      <p:ext uri="{BB962C8B-B14F-4D97-AF65-F5344CB8AC3E}">
        <p14:creationId xmlns:p14="http://schemas.microsoft.com/office/powerpoint/2010/main" val="263569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4000">
              <a:schemeClr val="accent3">
                <a:lumMod val="5000"/>
                <a:lumOff val="95000"/>
              </a:schemeClr>
            </a:gs>
            <a:gs pos="9000">
              <a:srgbClr val="92D050"/>
            </a:gs>
            <a:gs pos="97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514A82B-E998-0946-8501-C0952D1C0C4A}"/>
              </a:ext>
            </a:extLst>
          </p:cNvPr>
          <p:cNvSpPr/>
          <p:nvPr/>
        </p:nvSpPr>
        <p:spPr>
          <a:xfrm>
            <a:off x="171450" y="157163"/>
            <a:ext cx="9586913" cy="6529387"/>
          </a:xfrm>
          <a:prstGeom prst="rect">
            <a:avLst/>
          </a:prstGeom>
          <a:noFill/>
          <a:ln w="57150" cmpd="tri">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5" name="Dikdörtgen 4">
            <a:extLst>
              <a:ext uri="{FF2B5EF4-FFF2-40B4-BE49-F238E27FC236}">
                <a16:creationId xmlns:a16="http://schemas.microsoft.com/office/drawing/2014/main" id="{53446548-0C26-A542-927F-87A1668424FA}"/>
              </a:ext>
            </a:extLst>
          </p:cNvPr>
          <p:cNvSpPr/>
          <p:nvPr/>
        </p:nvSpPr>
        <p:spPr>
          <a:xfrm>
            <a:off x="271463" y="328614"/>
            <a:ext cx="9358312" cy="6215062"/>
          </a:xfrm>
          <a:prstGeom prst="rect">
            <a:avLst/>
          </a:prstGeom>
          <a:noFill/>
          <a:ln w="57150" cmpd="thinThick">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6" name="Metin kutusu 5">
            <a:extLst>
              <a:ext uri="{FF2B5EF4-FFF2-40B4-BE49-F238E27FC236}">
                <a16:creationId xmlns:a16="http://schemas.microsoft.com/office/drawing/2014/main" id="{C13749C4-D155-4E4F-8143-C18A97A9BD9B}"/>
              </a:ext>
            </a:extLst>
          </p:cNvPr>
          <p:cNvSpPr txBox="1"/>
          <p:nvPr/>
        </p:nvSpPr>
        <p:spPr>
          <a:xfrm>
            <a:off x="2262584" y="528639"/>
            <a:ext cx="5404644" cy="400110"/>
          </a:xfrm>
          <a:prstGeom prst="rect">
            <a:avLst/>
          </a:prstGeom>
          <a:noFill/>
          <a:ln>
            <a:noFill/>
          </a:ln>
        </p:spPr>
        <p:txBody>
          <a:bodyPr wrap="square" rtlCol="0">
            <a:spAutoFit/>
          </a:bodyPr>
          <a:lstStyle/>
          <a:p>
            <a:pPr algn="ctr"/>
            <a:r>
              <a:rPr lang="tr-GB" sz="2000" dirty="0">
                <a:solidFill>
                  <a:srgbClr val="7030A0"/>
                </a:solidFill>
                <a:latin typeface="Benny Blanco" pitchFamily="2" charset="0"/>
                <a:cs typeface="Agent Orange" pitchFamily="2" charset="0"/>
              </a:rPr>
              <a:t>23 ARALIK UZAKTAN EĞİTİM PLANI</a:t>
            </a:r>
          </a:p>
        </p:txBody>
      </p:sp>
      <p:sp>
        <p:nvSpPr>
          <p:cNvPr id="7" name="Dikdörtgen 6">
            <a:extLst>
              <a:ext uri="{FF2B5EF4-FFF2-40B4-BE49-F238E27FC236}">
                <a16:creationId xmlns:a16="http://schemas.microsoft.com/office/drawing/2014/main" id="{77CB61B1-D84A-EC44-B8C0-FE774B7F10C6}"/>
              </a:ext>
            </a:extLst>
          </p:cNvPr>
          <p:cNvSpPr/>
          <p:nvPr/>
        </p:nvSpPr>
        <p:spPr>
          <a:xfrm>
            <a:off x="214313" y="142638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8" name="Dikdörtgen 7">
            <a:extLst>
              <a:ext uri="{FF2B5EF4-FFF2-40B4-BE49-F238E27FC236}">
                <a16:creationId xmlns:a16="http://schemas.microsoft.com/office/drawing/2014/main" id="{FAFF8E0B-8D70-EE4B-BF6E-46D2BF48AFAC}"/>
              </a:ext>
            </a:extLst>
          </p:cNvPr>
          <p:cNvSpPr/>
          <p:nvPr/>
        </p:nvSpPr>
        <p:spPr>
          <a:xfrm>
            <a:off x="9569413" y="586383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9" name="Dikdörtgen 8">
            <a:extLst>
              <a:ext uri="{FF2B5EF4-FFF2-40B4-BE49-F238E27FC236}">
                <a16:creationId xmlns:a16="http://schemas.microsoft.com/office/drawing/2014/main" id="{023E23FF-861F-2847-BAD6-D92FBCBF64EB}"/>
              </a:ext>
            </a:extLst>
          </p:cNvPr>
          <p:cNvSpPr/>
          <p:nvPr/>
        </p:nvSpPr>
        <p:spPr>
          <a:xfrm>
            <a:off x="75730" y="264677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Dikdörtgen 9">
            <a:extLst>
              <a:ext uri="{FF2B5EF4-FFF2-40B4-BE49-F238E27FC236}">
                <a16:creationId xmlns:a16="http://schemas.microsoft.com/office/drawing/2014/main" id="{86FDA70A-03D9-A54B-9502-CAD30BBC9C30}"/>
              </a:ext>
            </a:extLst>
          </p:cNvPr>
          <p:cNvSpPr/>
          <p:nvPr/>
        </p:nvSpPr>
        <p:spPr>
          <a:xfrm>
            <a:off x="230262" y="57412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1" name="Dikdörtgen 10">
            <a:extLst>
              <a:ext uri="{FF2B5EF4-FFF2-40B4-BE49-F238E27FC236}">
                <a16:creationId xmlns:a16="http://schemas.microsoft.com/office/drawing/2014/main" id="{70D6C8C7-1FC7-F149-B26D-8E49F78F5ED5}"/>
              </a:ext>
            </a:extLst>
          </p:cNvPr>
          <p:cNvSpPr/>
          <p:nvPr/>
        </p:nvSpPr>
        <p:spPr>
          <a:xfrm>
            <a:off x="109538" y="372668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2" name="Dikdörtgen 11">
            <a:extLst>
              <a:ext uri="{FF2B5EF4-FFF2-40B4-BE49-F238E27FC236}">
                <a16:creationId xmlns:a16="http://schemas.microsoft.com/office/drawing/2014/main" id="{2EED4C89-34D6-8947-BCC3-7C5B9A0D905D}"/>
              </a:ext>
            </a:extLst>
          </p:cNvPr>
          <p:cNvSpPr/>
          <p:nvPr/>
        </p:nvSpPr>
        <p:spPr>
          <a:xfrm>
            <a:off x="100733" y="367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3" name="Dikdörtgen 12">
            <a:extLst>
              <a:ext uri="{FF2B5EF4-FFF2-40B4-BE49-F238E27FC236}">
                <a16:creationId xmlns:a16="http://schemas.microsoft.com/office/drawing/2014/main" id="{A8F49BB1-B95B-C344-BB47-9C32BF1A1A2B}"/>
              </a:ext>
            </a:extLst>
          </p:cNvPr>
          <p:cNvSpPr/>
          <p:nvPr/>
        </p:nvSpPr>
        <p:spPr>
          <a:xfrm>
            <a:off x="9698001" y="88941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4" name="Dikdörtgen 13">
            <a:extLst>
              <a:ext uri="{FF2B5EF4-FFF2-40B4-BE49-F238E27FC236}">
                <a16:creationId xmlns:a16="http://schemas.microsoft.com/office/drawing/2014/main" id="{1E8E9F43-9B06-D149-9D40-B83338E7F460}"/>
              </a:ext>
            </a:extLst>
          </p:cNvPr>
          <p:cNvSpPr/>
          <p:nvPr/>
        </p:nvSpPr>
        <p:spPr>
          <a:xfrm>
            <a:off x="9562989" y="157403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5" name="Dikdörtgen 14">
            <a:extLst>
              <a:ext uri="{FF2B5EF4-FFF2-40B4-BE49-F238E27FC236}">
                <a16:creationId xmlns:a16="http://schemas.microsoft.com/office/drawing/2014/main" id="{9CD3067B-291C-4C40-B9B1-D9DB3FDAC63D}"/>
              </a:ext>
            </a:extLst>
          </p:cNvPr>
          <p:cNvSpPr/>
          <p:nvPr/>
        </p:nvSpPr>
        <p:spPr>
          <a:xfrm>
            <a:off x="9715501" y="301229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6" name="Dikdörtgen 15">
            <a:extLst>
              <a:ext uri="{FF2B5EF4-FFF2-40B4-BE49-F238E27FC236}">
                <a16:creationId xmlns:a16="http://schemas.microsoft.com/office/drawing/2014/main" id="{309428F8-F167-CA4F-8E1D-DC2E3F34E7FC}"/>
              </a:ext>
            </a:extLst>
          </p:cNvPr>
          <p:cNvSpPr/>
          <p:nvPr/>
        </p:nvSpPr>
        <p:spPr>
          <a:xfrm>
            <a:off x="9550252" y="372667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7" name="Dikdörtgen 16">
            <a:extLst>
              <a:ext uri="{FF2B5EF4-FFF2-40B4-BE49-F238E27FC236}">
                <a16:creationId xmlns:a16="http://schemas.microsoft.com/office/drawing/2014/main" id="{427598A6-9692-4346-B686-5E9F38C2354C}"/>
              </a:ext>
            </a:extLst>
          </p:cNvPr>
          <p:cNvSpPr/>
          <p:nvPr/>
        </p:nvSpPr>
        <p:spPr>
          <a:xfrm>
            <a:off x="9704784" y="43315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8" name="Dikdörtgen 17">
            <a:extLst>
              <a:ext uri="{FF2B5EF4-FFF2-40B4-BE49-F238E27FC236}">
                <a16:creationId xmlns:a16="http://schemas.microsoft.com/office/drawing/2014/main" id="{E6165E37-4B76-9143-BFB6-767B76D87346}"/>
              </a:ext>
            </a:extLst>
          </p:cNvPr>
          <p:cNvSpPr/>
          <p:nvPr/>
        </p:nvSpPr>
        <p:spPr>
          <a:xfrm>
            <a:off x="9698001" y="541141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9" name="Dikdörtgen 18">
            <a:extLst>
              <a:ext uri="{FF2B5EF4-FFF2-40B4-BE49-F238E27FC236}">
                <a16:creationId xmlns:a16="http://schemas.microsoft.com/office/drawing/2014/main" id="{1673E9BA-55D4-3B40-A0FE-4CFEC2CE166B}"/>
              </a:ext>
            </a:extLst>
          </p:cNvPr>
          <p:cNvSpPr/>
          <p:nvPr/>
        </p:nvSpPr>
        <p:spPr>
          <a:xfrm rot="16200000">
            <a:off x="1177490" y="6421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0" name="Dikdörtgen 19">
            <a:extLst>
              <a:ext uri="{FF2B5EF4-FFF2-40B4-BE49-F238E27FC236}">
                <a16:creationId xmlns:a16="http://schemas.microsoft.com/office/drawing/2014/main" id="{ECF93B1D-308C-A947-A722-03834B39F84E}"/>
              </a:ext>
            </a:extLst>
          </p:cNvPr>
          <p:cNvSpPr/>
          <p:nvPr/>
        </p:nvSpPr>
        <p:spPr>
          <a:xfrm rot="16200000">
            <a:off x="2329215" y="657499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1" name="Dikdörtgen 20">
            <a:extLst>
              <a:ext uri="{FF2B5EF4-FFF2-40B4-BE49-F238E27FC236}">
                <a16:creationId xmlns:a16="http://schemas.microsoft.com/office/drawing/2014/main" id="{CAAA1574-DA6F-4147-A806-C6D6E49DCC53}"/>
              </a:ext>
            </a:extLst>
          </p:cNvPr>
          <p:cNvSpPr/>
          <p:nvPr/>
        </p:nvSpPr>
        <p:spPr>
          <a:xfrm rot="16200000">
            <a:off x="3539691" y="640675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2" name="Dikdörtgen 21">
            <a:extLst>
              <a:ext uri="{FF2B5EF4-FFF2-40B4-BE49-F238E27FC236}">
                <a16:creationId xmlns:a16="http://schemas.microsoft.com/office/drawing/2014/main" id="{F7F80C7C-6197-9C4B-AF53-A7C9C92E5558}"/>
              </a:ext>
            </a:extLst>
          </p:cNvPr>
          <p:cNvSpPr/>
          <p:nvPr/>
        </p:nvSpPr>
        <p:spPr>
          <a:xfrm rot="16200000">
            <a:off x="5416116"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3" name="Dikdörtgen 22">
            <a:extLst>
              <a:ext uri="{FF2B5EF4-FFF2-40B4-BE49-F238E27FC236}">
                <a16:creationId xmlns:a16="http://schemas.microsoft.com/office/drawing/2014/main" id="{95E7D042-E60F-034D-A998-BABC949E5E74}"/>
              </a:ext>
            </a:extLst>
          </p:cNvPr>
          <p:cNvSpPr/>
          <p:nvPr/>
        </p:nvSpPr>
        <p:spPr>
          <a:xfrm rot="16200000">
            <a:off x="6615867" y="642580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4" name="Dikdörtgen 23">
            <a:extLst>
              <a:ext uri="{FF2B5EF4-FFF2-40B4-BE49-F238E27FC236}">
                <a16:creationId xmlns:a16="http://schemas.microsoft.com/office/drawing/2014/main" id="{B3346088-FEB7-214B-A532-D4E2FF376D01}"/>
              </a:ext>
            </a:extLst>
          </p:cNvPr>
          <p:cNvSpPr/>
          <p:nvPr/>
        </p:nvSpPr>
        <p:spPr>
          <a:xfrm rot="16200000">
            <a:off x="7775524"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5" name="Dikdörtgen 24">
            <a:extLst>
              <a:ext uri="{FF2B5EF4-FFF2-40B4-BE49-F238E27FC236}">
                <a16:creationId xmlns:a16="http://schemas.microsoft.com/office/drawing/2014/main" id="{8032054F-96EB-1F47-AD85-C04FAE7715CB}"/>
              </a:ext>
            </a:extLst>
          </p:cNvPr>
          <p:cNvSpPr/>
          <p:nvPr/>
        </p:nvSpPr>
        <p:spPr>
          <a:xfrm rot="16200000">
            <a:off x="8978068" y="64272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6" name="Dikdörtgen 25">
            <a:extLst>
              <a:ext uri="{FF2B5EF4-FFF2-40B4-BE49-F238E27FC236}">
                <a16:creationId xmlns:a16="http://schemas.microsoft.com/office/drawing/2014/main" id="{F2D1896F-AB7C-7C44-9EAC-827894BAC73A}"/>
              </a:ext>
            </a:extLst>
          </p:cNvPr>
          <p:cNvSpPr/>
          <p:nvPr/>
        </p:nvSpPr>
        <p:spPr>
          <a:xfrm rot="16200000">
            <a:off x="1002074" y="123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7" name="Dikdörtgen 26">
            <a:extLst>
              <a:ext uri="{FF2B5EF4-FFF2-40B4-BE49-F238E27FC236}">
                <a16:creationId xmlns:a16="http://schemas.microsoft.com/office/drawing/2014/main" id="{BEDB17B8-9308-8B45-8574-67F330B39B79}"/>
              </a:ext>
            </a:extLst>
          </p:cNvPr>
          <p:cNvSpPr/>
          <p:nvPr/>
        </p:nvSpPr>
        <p:spPr>
          <a:xfrm rot="16200000">
            <a:off x="5524058"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8" name="Dikdörtgen 27">
            <a:extLst>
              <a:ext uri="{FF2B5EF4-FFF2-40B4-BE49-F238E27FC236}">
                <a16:creationId xmlns:a16="http://schemas.microsoft.com/office/drawing/2014/main" id="{183B98F7-A09A-B143-8211-6288EBD8D268}"/>
              </a:ext>
            </a:extLst>
          </p:cNvPr>
          <p:cNvSpPr/>
          <p:nvPr/>
        </p:nvSpPr>
        <p:spPr>
          <a:xfrm rot="16200000">
            <a:off x="3417062" y="2059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9" name="Dikdörtgen 28">
            <a:extLst>
              <a:ext uri="{FF2B5EF4-FFF2-40B4-BE49-F238E27FC236}">
                <a16:creationId xmlns:a16="http://schemas.microsoft.com/office/drawing/2014/main" id="{A5CC6B13-53B2-904E-8169-AD653D21CFF0}"/>
              </a:ext>
            </a:extLst>
          </p:cNvPr>
          <p:cNvSpPr/>
          <p:nvPr/>
        </p:nvSpPr>
        <p:spPr>
          <a:xfrm rot="16200000">
            <a:off x="6615868" y="21866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0" name="Dikdörtgen 29">
            <a:extLst>
              <a:ext uri="{FF2B5EF4-FFF2-40B4-BE49-F238E27FC236}">
                <a16:creationId xmlns:a16="http://schemas.microsoft.com/office/drawing/2014/main" id="{93687CB4-839C-1C40-8FA1-7CA04A01A27A}"/>
              </a:ext>
            </a:extLst>
          </p:cNvPr>
          <p:cNvSpPr/>
          <p:nvPr/>
        </p:nvSpPr>
        <p:spPr>
          <a:xfrm rot="16200000">
            <a:off x="8416490" y="34535"/>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1" name="Dikdörtgen 30">
            <a:extLst>
              <a:ext uri="{FF2B5EF4-FFF2-40B4-BE49-F238E27FC236}">
                <a16:creationId xmlns:a16="http://schemas.microsoft.com/office/drawing/2014/main" id="{8428D57C-D4EC-7B4F-824D-8AC56E5BD6DA}"/>
              </a:ext>
            </a:extLst>
          </p:cNvPr>
          <p:cNvSpPr/>
          <p:nvPr/>
        </p:nvSpPr>
        <p:spPr>
          <a:xfrm rot="16200000">
            <a:off x="9444725" y="4400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2" name="Dikdörtgen 31">
            <a:extLst>
              <a:ext uri="{FF2B5EF4-FFF2-40B4-BE49-F238E27FC236}">
                <a16:creationId xmlns:a16="http://schemas.microsoft.com/office/drawing/2014/main" id="{6E91317F-00BB-6842-B2B1-096488D5B782}"/>
              </a:ext>
            </a:extLst>
          </p:cNvPr>
          <p:cNvSpPr/>
          <p:nvPr/>
        </p:nvSpPr>
        <p:spPr>
          <a:xfrm rot="16200000">
            <a:off x="2915803" y="29773"/>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3" name="Dikdörtgen 32">
            <a:extLst>
              <a:ext uri="{FF2B5EF4-FFF2-40B4-BE49-F238E27FC236}">
                <a16:creationId xmlns:a16="http://schemas.microsoft.com/office/drawing/2014/main" id="{5A8FC18C-3231-C748-B511-7F814A41B26B}"/>
              </a:ext>
            </a:extLst>
          </p:cNvPr>
          <p:cNvSpPr/>
          <p:nvPr/>
        </p:nvSpPr>
        <p:spPr>
          <a:xfrm rot="16200000">
            <a:off x="1350115"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4" name="Dikdörtgen 33">
            <a:extLst>
              <a:ext uri="{FF2B5EF4-FFF2-40B4-BE49-F238E27FC236}">
                <a16:creationId xmlns:a16="http://schemas.microsoft.com/office/drawing/2014/main" id="{7C269BF2-3C96-B14D-8F31-9A064988DB9F}"/>
              </a:ext>
            </a:extLst>
          </p:cNvPr>
          <p:cNvSpPr/>
          <p:nvPr/>
        </p:nvSpPr>
        <p:spPr>
          <a:xfrm rot="16200000">
            <a:off x="7890424" y="187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5" name="Dikdörtgen 34">
            <a:extLst>
              <a:ext uri="{FF2B5EF4-FFF2-40B4-BE49-F238E27FC236}">
                <a16:creationId xmlns:a16="http://schemas.microsoft.com/office/drawing/2014/main" id="{01BC4920-252F-0941-A22C-40EDACCD0D5A}"/>
              </a:ext>
            </a:extLst>
          </p:cNvPr>
          <p:cNvSpPr/>
          <p:nvPr/>
        </p:nvSpPr>
        <p:spPr>
          <a:xfrm>
            <a:off x="230262" y="44886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6" name="Dikdörtgen 35">
            <a:extLst>
              <a:ext uri="{FF2B5EF4-FFF2-40B4-BE49-F238E27FC236}">
                <a16:creationId xmlns:a16="http://schemas.microsoft.com/office/drawing/2014/main" id="{C4A8BA7C-710C-BF41-B52D-2AE20F0D1990}"/>
              </a:ext>
            </a:extLst>
          </p:cNvPr>
          <p:cNvSpPr/>
          <p:nvPr/>
        </p:nvSpPr>
        <p:spPr>
          <a:xfrm>
            <a:off x="9707415" y="21878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7" name="Dikdörtgen 36">
            <a:extLst>
              <a:ext uri="{FF2B5EF4-FFF2-40B4-BE49-F238E27FC236}">
                <a16:creationId xmlns:a16="http://schemas.microsoft.com/office/drawing/2014/main" id="{7E787ECD-FB27-AC4A-BBAE-AA16DA341BF0}"/>
              </a:ext>
            </a:extLst>
          </p:cNvPr>
          <p:cNvSpPr/>
          <p:nvPr/>
        </p:nvSpPr>
        <p:spPr>
          <a:xfrm rot="16200000">
            <a:off x="4547342" y="65717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8" name="Dikdörtgen 37">
            <a:extLst>
              <a:ext uri="{FF2B5EF4-FFF2-40B4-BE49-F238E27FC236}">
                <a16:creationId xmlns:a16="http://schemas.microsoft.com/office/drawing/2014/main" id="{ABFA5892-FFC5-E041-9AC5-D4898BF7E1BB}"/>
              </a:ext>
            </a:extLst>
          </p:cNvPr>
          <p:cNvSpPr/>
          <p:nvPr/>
        </p:nvSpPr>
        <p:spPr>
          <a:xfrm rot="16200000">
            <a:off x="5072265" y="4084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9" name="Dikdörtgen 38">
            <a:extLst>
              <a:ext uri="{FF2B5EF4-FFF2-40B4-BE49-F238E27FC236}">
                <a16:creationId xmlns:a16="http://schemas.microsoft.com/office/drawing/2014/main" id="{C5AD6835-4978-024D-BB98-275833B3ABAA}"/>
              </a:ext>
            </a:extLst>
          </p:cNvPr>
          <p:cNvSpPr/>
          <p:nvPr/>
        </p:nvSpPr>
        <p:spPr>
          <a:xfrm rot="16200000">
            <a:off x="6151687" y="2656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0" name="Metin kutusu 39">
            <a:extLst>
              <a:ext uri="{FF2B5EF4-FFF2-40B4-BE49-F238E27FC236}">
                <a16:creationId xmlns:a16="http://schemas.microsoft.com/office/drawing/2014/main" id="{376ED625-3EA6-504F-AFA4-E4A9B8B330BC}"/>
              </a:ext>
            </a:extLst>
          </p:cNvPr>
          <p:cNvSpPr txBox="1"/>
          <p:nvPr/>
        </p:nvSpPr>
        <p:spPr>
          <a:xfrm>
            <a:off x="541443" y="1541738"/>
            <a:ext cx="3941525" cy="3416320"/>
          </a:xfrm>
          <a:prstGeom prst="rect">
            <a:avLst/>
          </a:prstGeom>
          <a:solidFill>
            <a:schemeClr val="bg2"/>
          </a:solidFill>
          <a:ln w="19050">
            <a:solidFill>
              <a:schemeClr val="tx1"/>
            </a:solidFill>
            <a:prstDash val="dash"/>
          </a:ln>
        </p:spPr>
        <p:txBody>
          <a:bodyPr wrap="square" rtlCol="0">
            <a:spAutoFit/>
          </a:bodyPr>
          <a:lstStyle/>
          <a:p>
            <a:r>
              <a:rPr lang="tr-TR" sz="1200" b="1" dirty="0">
                <a:latin typeface="Chalkboard" panose="03050602040202020205" pitchFamily="66" charset="0"/>
              </a:rPr>
              <a:t>**Çocuğunuzu sabah uyandığında yatağını düzeltmesi elini yüzünü yıkaması için rehberlik edin.</a:t>
            </a:r>
          </a:p>
          <a:p>
            <a:r>
              <a:rPr lang="tr-TR" sz="1200" b="1" dirty="0">
                <a:latin typeface="Chalkboard" panose="03050602040202020205" pitchFamily="66" charset="0"/>
              </a:rPr>
              <a:t>Sabah kahvaltısında size yardım etmesi için ufak sorumluluklar vererek cesaretlendirebilirsiniz. Kahvaltılık malzemelerini doğramasını tabakları masaya koymasını isteyebilirsiniz.</a:t>
            </a:r>
          </a:p>
          <a:p>
            <a:r>
              <a:rPr lang="tr-TR" sz="1200" b="1" dirty="0">
                <a:latin typeface="Chalkboard" panose="03050602040202020205" pitchFamily="66" charset="0"/>
              </a:rPr>
              <a:t>Bugün günlerden hangi gün, hangi mevsimdeyiz, bugün hava nasıl, hangi aydayız gibi sorular soralım. Camdan dışarıya bakarak hava ile ilgili gözlemleri yapalım.</a:t>
            </a:r>
          </a:p>
          <a:p>
            <a:r>
              <a:rPr lang="tr-TR" sz="1200" b="1" dirty="0">
                <a:latin typeface="Chalkboard" panose="03050602040202020205" pitchFamily="66" charset="0"/>
              </a:rPr>
              <a:t>Toplanma ve temizlik yapıldıktan sonra müzik eşliğinde ailece jimnastik veya spor hareketleri yapabilir, TRT EBA ANAOKULU izletebilirsiniz.</a:t>
            </a:r>
          </a:p>
          <a:p>
            <a:r>
              <a:rPr lang="tr-TR" sz="1200" b="1" dirty="0">
                <a:latin typeface="Chalkboard" panose="03050602040202020205" pitchFamily="66" charset="0"/>
              </a:rPr>
              <a:t>08:30 ve 19:30 saatlerinde </a:t>
            </a:r>
            <a:r>
              <a:rPr lang="tr-TR" sz="1200" b="1" dirty="0">
                <a:latin typeface="Chalkboard" panose="03050602040202020205" pitchFamily="66" charset="0"/>
                <a:hlinkClick r:id="rId2"/>
              </a:rPr>
              <a:t>https://www.youtube.com/watch?v=-cGQBFKoi6Q</a:t>
            </a:r>
            <a:endParaRPr lang="tr-TR" sz="1200" b="1" dirty="0">
              <a:latin typeface="Chalkboard" panose="03050602040202020205" pitchFamily="66" charset="0"/>
            </a:endParaRPr>
          </a:p>
          <a:p>
            <a:endParaRPr lang="tr-TR" sz="1200" b="1" dirty="0">
              <a:latin typeface="Chalkboard" panose="03050602040202020205" pitchFamily="66" charset="0"/>
            </a:endParaRPr>
          </a:p>
          <a:p>
            <a:endParaRPr lang="tr-TR" sz="1200" b="1" dirty="0">
              <a:latin typeface="Chalkboard" panose="03050602040202020205" pitchFamily="66" charset="0"/>
            </a:endParaRPr>
          </a:p>
        </p:txBody>
      </p:sp>
      <p:sp>
        <p:nvSpPr>
          <p:cNvPr id="41" name="Metin kutusu 40">
            <a:extLst>
              <a:ext uri="{FF2B5EF4-FFF2-40B4-BE49-F238E27FC236}">
                <a16:creationId xmlns:a16="http://schemas.microsoft.com/office/drawing/2014/main" id="{FA16A494-6716-6A47-B340-1C9610500B66}"/>
              </a:ext>
            </a:extLst>
          </p:cNvPr>
          <p:cNvSpPr txBox="1"/>
          <p:nvPr/>
        </p:nvSpPr>
        <p:spPr>
          <a:xfrm>
            <a:off x="1193396" y="943098"/>
            <a:ext cx="2051044" cy="492443"/>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square" rtlCol="0">
            <a:spAutoFit/>
          </a:bodyPr>
          <a:lstStyle/>
          <a:p>
            <a:pPr algn="ctr"/>
            <a:r>
              <a:rPr lang="tr-GB" sz="1400" b="1" dirty="0">
                <a:latin typeface="Arial Rounded MT Bold" panose="020F0704030504030204" pitchFamily="34" charset="0"/>
                <a:cs typeface="Didot" panose="02000503000000020003" pitchFamily="2" charset="-79"/>
              </a:rPr>
              <a:t>1</a:t>
            </a:r>
            <a:r>
              <a:rPr lang="tr-GB" sz="1200" b="1" dirty="0">
                <a:latin typeface="Arial Rounded MT Bold" panose="020F0704030504030204" pitchFamily="34" charset="0"/>
                <a:cs typeface="Didot" panose="02000503000000020003" pitchFamily="2" charset="-79"/>
              </a:rPr>
              <a:t>.Etkinlik: </a:t>
            </a:r>
            <a:r>
              <a:rPr lang="tr-TR" sz="1200" b="1" dirty="0">
                <a:latin typeface="Arial Rounded MT Bold" panose="020F0704030504030204" pitchFamily="34" charset="0"/>
                <a:cs typeface="Didot" panose="02000503000000020003" pitchFamily="2" charset="-79"/>
              </a:rPr>
              <a:t>Güne başlama</a:t>
            </a:r>
          </a:p>
          <a:p>
            <a:pPr algn="ctr"/>
            <a:r>
              <a:rPr lang="tr-TR" sz="1200" b="1" dirty="0">
                <a:latin typeface="Arial Rounded MT Bold" panose="020F0704030504030204" pitchFamily="34" charset="0"/>
                <a:cs typeface="Didot" panose="02000503000000020003" pitchFamily="2" charset="-79"/>
              </a:rPr>
              <a:t>Süre: 20 DK</a:t>
            </a:r>
          </a:p>
        </p:txBody>
      </p:sp>
      <p:sp>
        <p:nvSpPr>
          <p:cNvPr id="42" name="Metin kutusu 41">
            <a:extLst>
              <a:ext uri="{FF2B5EF4-FFF2-40B4-BE49-F238E27FC236}">
                <a16:creationId xmlns:a16="http://schemas.microsoft.com/office/drawing/2014/main" id="{C8F4E3C4-DC2F-0240-AE68-6104C577E1C0}"/>
              </a:ext>
            </a:extLst>
          </p:cNvPr>
          <p:cNvSpPr txBox="1"/>
          <p:nvPr/>
        </p:nvSpPr>
        <p:spPr>
          <a:xfrm>
            <a:off x="5043630" y="1791511"/>
            <a:ext cx="3343692" cy="2677656"/>
          </a:xfrm>
          <a:prstGeom prst="rect">
            <a:avLst/>
          </a:prstGeom>
          <a:solidFill>
            <a:srgbClr val="D883FF">
              <a:alpha val="67000"/>
            </a:srgbClr>
          </a:solidFill>
          <a:ln w="19050">
            <a:solidFill>
              <a:schemeClr val="tx1"/>
            </a:solidFill>
            <a:prstDash val="dash"/>
          </a:ln>
        </p:spPr>
        <p:txBody>
          <a:bodyPr wrap="square" rtlCol="0">
            <a:spAutoFit/>
          </a:bodyPr>
          <a:lstStyle/>
          <a:p>
            <a:r>
              <a:rPr lang="tr-TR" sz="1200" b="1" dirty="0">
                <a:latin typeface="Chalkboard" panose="03050602040202020205" pitchFamily="66" charset="0"/>
              </a:rPr>
              <a:t>**Çocuğunuza oyun zamanında oynamak istediği oyunu için onu yönlendirelim. İstediği oyun materyallerini seçmesine fırsat vererek oyunlarında ona rehberlik etmenin yanı sıra onunla birlikte oyun kurabilir ve oyun arkadaşı olabilirsiniz.</a:t>
            </a:r>
          </a:p>
          <a:p>
            <a:r>
              <a:rPr lang="tr-TR" sz="1200" b="1" dirty="0">
                <a:latin typeface="Chalkboard" panose="03050602040202020205" pitchFamily="66" charset="0"/>
              </a:rPr>
              <a:t>Oyun sırasında yaratıcı düşünme yeteneğinin gelişmesi için ilgisini çekebilecek sorular soralım ve onun da size soracağı sorulara cevap verelim. </a:t>
            </a:r>
            <a:r>
              <a:rPr lang="tr-TR" sz="1200" b="1" dirty="0">
                <a:latin typeface="Chalkboard" panose="03050602040202020205" pitchFamily="66" charset="0"/>
                <a:hlinkClick r:id="rId3"/>
              </a:rPr>
              <a:t>https://www.youtube.com/watch?v=80z3tq_l7H0</a:t>
            </a:r>
            <a:endParaRPr lang="tr-TR" sz="1200" b="1" dirty="0">
              <a:latin typeface="Chalkboard" panose="03050602040202020205" pitchFamily="66" charset="0"/>
            </a:endParaRPr>
          </a:p>
          <a:p>
            <a:r>
              <a:rPr lang="tr-TR" sz="1200" b="1" dirty="0">
                <a:latin typeface="Chalkboard" panose="03050602040202020205" pitchFamily="66" charset="0"/>
              </a:rPr>
              <a:t>Oyun oynarken linkteki dinlendirici müziği açabilirsiniz.</a:t>
            </a:r>
          </a:p>
        </p:txBody>
      </p:sp>
      <p:sp>
        <p:nvSpPr>
          <p:cNvPr id="43" name="Metin kutusu 42">
            <a:extLst>
              <a:ext uri="{FF2B5EF4-FFF2-40B4-BE49-F238E27FC236}">
                <a16:creationId xmlns:a16="http://schemas.microsoft.com/office/drawing/2014/main" id="{4FDBAED5-53F3-AE4F-A3BE-4E85142CA1D5}"/>
              </a:ext>
            </a:extLst>
          </p:cNvPr>
          <p:cNvSpPr txBox="1"/>
          <p:nvPr/>
        </p:nvSpPr>
        <p:spPr>
          <a:xfrm>
            <a:off x="5584420" y="1138054"/>
            <a:ext cx="2095766" cy="523220"/>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none" rtlCol="0">
            <a:spAutoFit/>
          </a:bodyPr>
          <a:lstStyle/>
          <a:p>
            <a:pPr algn="ctr"/>
            <a:r>
              <a:rPr lang="tr-TR" sz="1400" b="1" dirty="0">
                <a:latin typeface="Arial Rounded MT Bold" panose="020F0704030504030204" pitchFamily="34" charset="0"/>
              </a:rPr>
              <a:t>2.Etkinlik : </a:t>
            </a:r>
            <a:r>
              <a:rPr lang="tr-TR" sz="1200" b="1" dirty="0">
                <a:latin typeface="Arial Rounded MT Bold" panose="020F0704030504030204" pitchFamily="34" charset="0"/>
              </a:rPr>
              <a:t>Oyun zamanı</a:t>
            </a:r>
            <a:endParaRPr lang="tr-TR" sz="1400" b="1" dirty="0">
              <a:latin typeface="Arial Rounded MT Bold" panose="020F0704030504030204" pitchFamily="34" charset="0"/>
            </a:endParaRPr>
          </a:p>
          <a:p>
            <a:pPr algn="ctr"/>
            <a:r>
              <a:rPr lang="tr-GB" sz="1400" b="1" dirty="0">
                <a:latin typeface="Arial Rounded MT Bold" panose="020F0704030504030204" pitchFamily="34" charset="0"/>
              </a:rPr>
              <a:t>Süre: 20 DK </a:t>
            </a:r>
            <a:endParaRPr lang="tr-GB" sz="1200" b="1" dirty="0">
              <a:latin typeface="Arial Rounded MT Bold" panose="020F0704030504030204" pitchFamily="34" charset="0"/>
            </a:endParaRPr>
          </a:p>
        </p:txBody>
      </p:sp>
      <p:sp>
        <p:nvSpPr>
          <p:cNvPr id="44" name="Oval 43">
            <a:extLst>
              <a:ext uri="{FF2B5EF4-FFF2-40B4-BE49-F238E27FC236}">
                <a16:creationId xmlns:a16="http://schemas.microsoft.com/office/drawing/2014/main" id="{0308A579-CC36-B947-B9DC-305DB351C8D1}"/>
              </a:ext>
            </a:extLst>
          </p:cNvPr>
          <p:cNvSpPr/>
          <p:nvPr/>
        </p:nvSpPr>
        <p:spPr>
          <a:xfrm>
            <a:off x="8308597" y="728694"/>
            <a:ext cx="1160893" cy="1090599"/>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5" name="Metin kutusu 44">
            <a:extLst>
              <a:ext uri="{FF2B5EF4-FFF2-40B4-BE49-F238E27FC236}">
                <a16:creationId xmlns:a16="http://schemas.microsoft.com/office/drawing/2014/main" id="{FA383485-EB6D-214B-A4AB-757D2B2C8798}"/>
              </a:ext>
            </a:extLst>
          </p:cNvPr>
          <p:cNvSpPr txBox="1"/>
          <p:nvPr/>
        </p:nvSpPr>
        <p:spPr>
          <a:xfrm>
            <a:off x="8337171" y="978281"/>
            <a:ext cx="1160894" cy="646331"/>
          </a:xfrm>
          <a:prstGeom prst="rect">
            <a:avLst/>
          </a:prstGeom>
          <a:noFill/>
        </p:spPr>
        <p:txBody>
          <a:bodyPr wrap="none" rtlCol="0">
            <a:spAutoFit/>
          </a:bodyPr>
          <a:lstStyle/>
          <a:p>
            <a:pPr algn="ctr"/>
            <a:r>
              <a:rPr lang="tr-GB" sz="1200" b="1" dirty="0">
                <a:latin typeface="Agent Orange" pitchFamily="2" charset="0"/>
                <a:cs typeface="Agent Orange" pitchFamily="2" charset="0"/>
              </a:rPr>
              <a:t>GÜNE </a:t>
            </a:r>
          </a:p>
          <a:p>
            <a:pPr algn="ctr"/>
            <a:r>
              <a:rPr lang="tr-GB" sz="1200" b="1" dirty="0">
                <a:latin typeface="Agent Orange" pitchFamily="2" charset="0"/>
                <a:cs typeface="Agent Orange" pitchFamily="2" charset="0"/>
              </a:rPr>
              <a:t>BAŞLAMA</a:t>
            </a:r>
          </a:p>
          <a:p>
            <a:pPr algn="ctr"/>
            <a:r>
              <a:rPr lang="tr-GB" sz="1200" b="1" dirty="0">
                <a:latin typeface="Agent Orange" pitchFamily="2" charset="0"/>
                <a:cs typeface="Agent Orange" pitchFamily="2" charset="0"/>
              </a:rPr>
              <a:t>ZAMANI</a:t>
            </a:r>
          </a:p>
        </p:txBody>
      </p:sp>
      <p:sp>
        <p:nvSpPr>
          <p:cNvPr id="46" name="El İle İşlem 45">
            <a:extLst>
              <a:ext uri="{FF2B5EF4-FFF2-40B4-BE49-F238E27FC236}">
                <a16:creationId xmlns:a16="http://schemas.microsoft.com/office/drawing/2014/main" id="{AF3C3977-244B-E342-A264-CFAE6146475D}"/>
              </a:ext>
            </a:extLst>
          </p:cNvPr>
          <p:cNvSpPr/>
          <p:nvPr/>
        </p:nvSpPr>
        <p:spPr>
          <a:xfrm>
            <a:off x="6900862" y="4661606"/>
            <a:ext cx="1800225" cy="1654957"/>
          </a:xfrm>
          <a:prstGeom prst="flowChartManualOperation">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7" name="Metin kutusu 46">
            <a:extLst>
              <a:ext uri="{FF2B5EF4-FFF2-40B4-BE49-F238E27FC236}">
                <a16:creationId xmlns:a16="http://schemas.microsoft.com/office/drawing/2014/main" id="{9FFA7275-A90E-B74E-A62B-428DFA007D95}"/>
              </a:ext>
            </a:extLst>
          </p:cNvPr>
          <p:cNvSpPr txBox="1"/>
          <p:nvPr/>
        </p:nvSpPr>
        <p:spPr>
          <a:xfrm>
            <a:off x="7093889" y="4806900"/>
            <a:ext cx="1414170" cy="338554"/>
          </a:xfrm>
          <a:prstGeom prst="rect">
            <a:avLst/>
          </a:prstGeom>
          <a:noFill/>
        </p:spPr>
        <p:txBody>
          <a:bodyPr wrap="none" rtlCol="0">
            <a:spAutoFit/>
          </a:bodyPr>
          <a:lstStyle/>
          <a:p>
            <a:r>
              <a:rPr lang="tr-GB" sz="1600" b="1" dirty="0">
                <a:latin typeface="Agent Orange" pitchFamily="2" charset="0"/>
                <a:cs typeface="Agent Orange" pitchFamily="2" charset="0"/>
              </a:rPr>
              <a:t>BİR BİLGİ</a:t>
            </a:r>
          </a:p>
        </p:txBody>
      </p:sp>
      <p:sp>
        <p:nvSpPr>
          <p:cNvPr id="48" name="Oval 47">
            <a:extLst>
              <a:ext uri="{FF2B5EF4-FFF2-40B4-BE49-F238E27FC236}">
                <a16:creationId xmlns:a16="http://schemas.microsoft.com/office/drawing/2014/main" id="{600F3B0D-4B57-0B48-8FE9-EDF664C19090}"/>
              </a:ext>
            </a:extLst>
          </p:cNvPr>
          <p:cNvSpPr/>
          <p:nvPr/>
        </p:nvSpPr>
        <p:spPr>
          <a:xfrm>
            <a:off x="866545" y="5188319"/>
            <a:ext cx="1902336" cy="951196"/>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chemeClr val="accent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9" name="Metin kutusu 48">
            <a:extLst>
              <a:ext uri="{FF2B5EF4-FFF2-40B4-BE49-F238E27FC236}">
                <a16:creationId xmlns:a16="http://schemas.microsoft.com/office/drawing/2014/main" id="{7CD58380-7567-0945-94AD-C1826D6A5196}"/>
              </a:ext>
            </a:extLst>
          </p:cNvPr>
          <p:cNvSpPr txBox="1"/>
          <p:nvPr/>
        </p:nvSpPr>
        <p:spPr>
          <a:xfrm>
            <a:off x="3477424" y="5176466"/>
            <a:ext cx="2138452" cy="800219"/>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pPr algn="ctr">
              <a:lnSpc>
                <a:spcPct val="150000"/>
              </a:lnSpc>
            </a:pPr>
            <a:r>
              <a:rPr lang="tr-GB" sz="1100" b="1" spc="300" baseline="-25000" dirty="0">
                <a:latin typeface="Agent Orange" pitchFamily="2" charset="0"/>
                <a:cs typeface="Agent Orange" pitchFamily="2" charset="0"/>
              </a:rPr>
              <a:t>BUGÜNKÜ SORUMLULUĞUM</a:t>
            </a:r>
          </a:p>
          <a:p>
            <a:pPr algn="ctr"/>
            <a:r>
              <a:rPr lang="tr-GB" b="1" baseline="-25000" dirty="0">
                <a:latin typeface="Arial Rounded MT Bold" panose="020F0704030504030204" pitchFamily="34" charset="0"/>
                <a:cs typeface="Agent Orange" pitchFamily="2" charset="0"/>
              </a:rPr>
              <a:t>En sevdiğim pudingi yapıyorum.</a:t>
            </a:r>
          </a:p>
        </p:txBody>
      </p:sp>
      <p:sp>
        <p:nvSpPr>
          <p:cNvPr id="50" name="Metin kutusu 49">
            <a:extLst>
              <a:ext uri="{FF2B5EF4-FFF2-40B4-BE49-F238E27FC236}">
                <a16:creationId xmlns:a16="http://schemas.microsoft.com/office/drawing/2014/main" id="{48079A54-3E52-F141-B45E-23329F9A04D7}"/>
              </a:ext>
            </a:extLst>
          </p:cNvPr>
          <p:cNvSpPr txBox="1"/>
          <p:nvPr/>
        </p:nvSpPr>
        <p:spPr>
          <a:xfrm>
            <a:off x="701812" y="5341149"/>
            <a:ext cx="2231801" cy="738664"/>
          </a:xfrm>
          <a:prstGeom prst="rect">
            <a:avLst/>
          </a:prstGeom>
          <a:noFill/>
        </p:spPr>
        <p:txBody>
          <a:bodyPr wrap="square" rtlCol="0">
            <a:spAutoFit/>
          </a:bodyPr>
          <a:lstStyle/>
          <a:p>
            <a:pPr algn="ctr"/>
            <a:r>
              <a:rPr lang="tr-GB" sz="1400" b="1" dirty="0">
                <a:latin typeface="Arial Rounded MT Bold" panose="020F0704030504030204" pitchFamily="34" charset="0"/>
              </a:rPr>
              <a:t>Trt Eba Anaokulu</a:t>
            </a:r>
          </a:p>
          <a:p>
            <a:pPr algn="ctr"/>
            <a:r>
              <a:rPr lang="tr-GB" sz="1400" b="1" dirty="0">
                <a:latin typeface="Arial Rounded MT Bold" panose="020F0704030504030204" pitchFamily="34" charset="0"/>
              </a:rPr>
              <a:t>İzliyorum.</a:t>
            </a:r>
          </a:p>
          <a:p>
            <a:pPr algn="ctr"/>
            <a:r>
              <a:rPr lang="tr-GB" sz="1400" b="1" dirty="0">
                <a:latin typeface="Arial Rounded MT Bold" panose="020F0704030504030204" pitchFamily="34" charset="0"/>
              </a:rPr>
              <a:t>19:30</a:t>
            </a:r>
            <a:endParaRPr lang="tr-GB" b="1" dirty="0">
              <a:latin typeface="Arial Rounded MT Bold" panose="020F0704030504030204" pitchFamily="34" charset="0"/>
            </a:endParaRPr>
          </a:p>
        </p:txBody>
      </p:sp>
      <p:sp>
        <p:nvSpPr>
          <p:cNvPr id="51" name="Metin kutusu 50">
            <a:extLst>
              <a:ext uri="{FF2B5EF4-FFF2-40B4-BE49-F238E27FC236}">
                <a16:creationId xmlns:a16="http://schemas.microsoft.com/office/drawing/2014/main" id="{8C730D0B-59D6-924F-B561-5014089466A5}"/>
              </a:ext>
            </a:extLst>
          </p:cNvPr>
          <p:cNvSpPr txBox="1"/>
          <p:nvPr/>
        </p:nvSpPr>
        <p:spPr>
          <a:xfrm rot="16200000">
            <a:off x="-232111" y="5473848"/>
            <a:ext cx="1338828" cy="253916"/>
          </a:xfrm>
          <a:prstGeom prst="rect">
            <a:avLst/>
          </a:prstGeom>
          <a:noFill/>
        </p:spPr>
        <p:txBody>
          <a:bodyPr wrap="none" rtlCol="0">
            <a:spAutoFit/>
          </a:bodyPr>
          <a:lstStyle/>
          <a:p>
            <a:r>
              <a:rPr lang="tr-GB" sz="1050" dirty="0">
                <a:latin typeface="PingFang TC Medium" panose="020B0400000000000000" pitchFamily="34" charset="-120"/>
                <a:ea typeface="PingFang TC Medium" panose="020B0400000000000000" pitchFamily="34" charset="-120"/>
                <a:cs typeface="Mongolian Baiti" panose="03000500000000000000" pitchFamily="66" charset="0"/>
              </a:rPr>
              <a:t>@</a:t>
            </a:r>
            <a:r>
              <a:rPr lang="tr-GB" sz="900" dirty="0">
                <a:latin typeface="PingFang TC Medium" panose="020B0400000000000000" pitchFamily="34" charset="-120"/>
                <a:ea typeface="PingFang TC Medium" panose="020B0400000000000000" pitchFamily="34" charset="-120"/>
                <a:cs typeface="Mongolian Baiti" panose="03000500000000000000" pitchFamily="66" charset="0"/>
              </a:rPr>
              <a:t>okuloncesi_bilgesi</a:t>
            </a:r>
            <a:endParaRPr lang="tr-GB" sz="1050" dirty="0">
              <a:latin typeface="PingFang TC Medium" panose="020B0400000000000000" pitchFamily="34" charset="-120"/>
              <a:ea typeface="PingFang TC Medium" panose="020B0400000000000000" pitchFamily="34" charset="-120"/>
              <a:cs typeface="Mongolian Baiti" panose="03000500000000000000" pitchFamily="66" charset="0"/>
            </a:endParaRPr>
          </a:p>
        </p:txBody>
      </p:sp>
      <p:sp>
        <p:nvSpPr>
          <p:cNvPr id="52" name="Metin kutusu 51">
            <a:extLst>
              <a:ext uri="{FF2B5EF4-FFF2-40B4-BE49-F238E27FC236}">
                <a16:creationId xmlns:a16="http://schemas.microsoft.com/office/drawing/2014/main" id="{0661D45A-454C-D34A-A13F-60B4AC43BBF1}"/>
              </a:ext>
            </a:extLst>
          </p:cNvPr>
          <p:cNvSpPr txBox="1"/>
          <p:nvPr/>
        </p:nvSpPr>
        <p:spPr>
          <a:xfrm>
            <a:off x="7140643" y="5179622"/>
            <a:ext cx="1414169" cy="954107"/>
          </a:xfrm>
          <a:prstGeom prst="rect">
            <a:avLst/>
          </a:prstGeom>
          <a:noFill/>
        </p:spPr>
        <p:txBody>
          <a:bodyPr wrap="square" rtlCol="0">
            <a:spAutoFit/>
          </a:bodyPr>
          <a:lstStyle/>
          <a:p>
            <a:pPr algn="ctr"/>
            <a:r>
              <a:rPr lang="tr-GB" sz="1400" dirty="0">
                <a:latin typeface="Arial Rounded MT Bold" panose="020F0704030504030204" pitchFamily="34" charset="0"/>
              </a:rPr>
              <a:t>Baykuş mavi rengi görebilen tek kuştur.</a:t>
            </a:r>
          </a:p>
        </p:txBody>
      </p:sp>
    </p:spTree>
    <p:extLst>
      <p:ext uri="{BB962C8B-B14F-4D97-AF65-F5344CB8AC3E}">
        <p14:creationId xmlns:p14="http://schemas.microsoft.com/office/powerpoint/2010/main" val="321502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accent3">
                <a:lumMod val="5000"/>
                <a:lumOff val="95000"/>
              </a:schemeClr>
            </a:gs>
            <a:gs pos="9000">
              <a:srgbClr val="92D050"/>
            </a:gs>
            <a:gs pos="97000">
              <a:schemeClr val="accent3">
                <a:lumMod val="45000"/>
                <a:lumOff val="55000"/>
              </a:schemeClr>
            </a:gs>
            <a:gs pos="100000">
              <a:schemeClr val="accent3">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514A82B-E998-0946-8501-C0952D1C0C4A}"/>
              </a:ext>
            </a:extLst>
          </p:cNvPr>
          <p:cNvSpPr/>
          <p:nvPr/>
        </p:nvSpPr>
        <p:spPr>
          <a:xfrm>
            <a:off x="171450" y="157163"/>
            <a:ext cx="9586913" cy="6529387"/>
          </a:xfrm>
          <a:prstGeom prst="rect">
            <a:avLst/>
          </a:prstGeom>
          <a:noFill/>
          <a:ln w="57150" cmpd="tri">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5" name="Dikdörtgen 4">
            <a:extLst>
              <a:ext uri="{FF2B5EF4-FFF2-40B4-BE49-F238E27FC236}">
                <a16:creationId xmlns:a16="http://schemas.microsoft.com/office/drawing/2014/main" id="{53446548-0C26-A542-927F-87A1668424FA}"/>
              </a:ext>
            </a:extLst>
          </p:cNvPr>
          <p:cNvSpPr/>
          <p:nvPr/>
        </p:nvSpPr>
        <p:spPr>
          <a:xfrm>
            <a:off x="271463" y="328614"/>
            <a:ext cx="9358312" cy="6215062"/>
          </a:xfrm>
          <a:prstGeom prst="rect">
            <a:avLst/>
          </a:prstGeom>
          <a:noFill/>
          <a:ln w="57150" cmpd="thinThick">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6" name="Metin kutusu 5">
            <a:extLst>
              <a:ext uri="{FF2B5EF4-FFF2-40B4-BE49-F238E27FC236}">
                <a16:creationId xmlns:a16="http://schemas.microsoft.com/office/drawing/2014/main" id="{C13749C4-D155-4E4F-8143-C18A97A9BD9B}"/>
              </a:ext>
            </a:extLst>
          </p:cNvPr>
          <p:cNvSpPr txBox="1"/>
          <p:nvPr/>
        </p:nvSpPr>
        <p:spPr>
          <a:xfrm>
            <a:off x="2262584" y="528639"/>
            <a:ext cx="5404644" cy="400110"/>
          </a:xfrm>
          <a:prstGeom prst="rect">
            <a:avLst/>
          </a:prstGeom>
          <a:noFill/>
          <a:ln>
            <a:noFill/>
          </a:ln>
        </p:spPr>
        <p:txBody>
          <a:bodyPr wrap="square" rtlCol="0">
            <a:spAutoFit/>
          </a:bodyPr>
          <a:lstStyle/>
          <a:p>
            <a:pPr algn="ctr"/>
            <a:r>
              <a:rPr lang="tr-GB" sz="2000" dirty="0">
                <a:solidFill>
                  <a:srgbClr val="7030A0"/>
                </a:solidFill>
                <a:latin typeface="Benny Blanco" pitchFamily="2" charset="0"/>
                <a:cs typeface="Agent Orange" pitchFamily="2" charset="0"/>
              </a:rPr>
              <a:t>23 ARALIK UZAKTAN EĞİTİM PLANI</a:t>
            </a:r>
          </a:p>
        </p:txBody>
      </p:sp>
      <p:sp>
        <p:nvSpPr>
          <p:cNvPr id="7" name="Dikdörtgen 6">
            <a:extLst>
              <a:ext uri="{FF2B5EF4-FFF2-40B4-BE49-F238E27FC236}">
                <a16:creationId xmlns:a16="http://schemas.microsoft.com/office/drawing/2014/main" id="{77CB61B1-D84A-EC44-B8C0-FE774B7F10C6}"/>
              </a:ext>
            </a:extLst>
          </p:cNvPr>
          <p:cNvSpPr/>
          <p:nvPr/>
        </p:nvSpPr>
        <p:spPr>
          <a:xfrm>
            <a:off x="214313" y="142638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8" name="Dikdörtgen 7">
            <a:extLst>
              <a:ext uri="{FF2B5EF4-FFF2-40B4-BE49-F238E27FC236}">
                <a16:creationId xmlns:a16="http://schemas.microsoft.com/office/drawing/2014/main" id="{FAFF8E0B-8D70-EE4B-BF6E-46D2BF48AFAC}"/>
              </a:ext>
            </a:extLst>
          </p:cNvPr>
          <p:cNvSpPr/>
          <p:nvPr/>
        </p:nvSpPr>
        <p:spPr>
          <a:xfrm>
            <a:off x="9569413" y="586383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9" name="Dikdörtgen 8">
            <a:extLst>
              <a:ext uri="{FF2B5EF4-FFF2-40B4-BE49-F238E27FC236}">
                <a16:creationId xmlns:a16="http://schemas.microsoft.com/office/drawing/2014/main" id="{023E23FF-861F-2847-BAD6-D92FBCBF64EB}"/>
              </a:ext>
            </a:extLst>
          </p:cNvPr>
          <p:cNvSpPr/>
          <p:nvPr/>
        </p:nvSpPr>
        <p:spPr>
          <a:xfrm>
            <a:off x="75730" y="264677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Dikdörtgen 9">
            <a:extLst>
              <a:ext uri="{FF2B5EF4-FFF2-40B4-BE49-F238E27FC236}">
                <a16:creationId xmlns:a16="http://schemas.microsoft.com/office/drawing/2014/main" id="{86FDA70A-03D9-A54B-9502-CAD30BBC9C30}"/>
              </a:ext>
            </a:extLst>
          </p:cNvPr>
          <p:cNvSpPr/>
          <p:nvPr/>
        </p:nvSpPr>
        <p:spPr>
          <a:xfrm>
            <a:off x="230262" y="57412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1" name="Dikdörtgen 10">
            <a:extLst>
              <a:ext uri="{FF2B5EF4-FFF2-40B4-BE49-F238E27FC236}">
                <a16:creationId xmlns:a16="http://schemas.microsoft.com/office/drawing/2014/main" id="{70D6C8C7-1FC7-F149-B26D-8E49F78F5ED5}"/>
              </a:ext>
            </a:extLst>
          </p:cNvPr>
          <p:cNvSpPr/>
          <p:nvPr/>
        </p:nvSpPr>
        <p:spPr>
          <a:xfrm>
            <a:off x="109538" y="372668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2" name="Dikdörtgen 11">
            <a:extLst>
              <a:ext uri="{FF2B5EF4-FFF2-40B4-BE49-F238E27FC236}">
                <a16:creationId xmlns:a16="http://schemas.microsoft.com/office/drawing/2014/main" id="{2EED4C89-34D6-8947-BCC3-7C5B9A0D905D}"/>
              </a:ext>
            </a:extLst>
          </p:cNvPr>
          <p:cNvSpPr/>
          <p:nvPr/>
        </p:nvSpPr>
        <p:spPr>
          <a:xfrm>
            <a:off x="100733" y="367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3" name="Dikdörtgen 12">
            <a:extLst>
              <a:ext uri="{FF2B5EF4-FFF2-40B4-BE49-F238E27FC236}">
                <a16:creationId xmlns:a16="http://schemas.microsoft.com/office/drawing/2014/main" id="{A8F49BB1-B95B-C344-BB47-9C32BF1A1A2B}"/>
              </a:ext>
            </a:extLst>
          </p:cNvPr>
          <p:cNvSpPr/>
          <p:nvPr/>
        </p:nvSpPr>
        <p:spPr>
          <a:xfrm>
            <a:off x="9698001" y="88941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4" name="Dikdörtgen 13">
            <a:extLst>
              <a:ext uri="{FF2B5EF4-FFF2-40B4-BE49-F238E27FC236}">
                <a16:creationId xmlns:a16="http://schemas.microsoft.com/office/drawing/2014/main" id="{1E8E9F43-9B06-D149-9D40-B83338E7F460}"/>
              </a:ext>
            </a:extLst>
          </p:cNvPr>
          <p:cNvSpPr/>
          <p:nvPr/>
        </p:nvSpPr>
        <p:spPr>
          <a:xfrm>
            <a:off x="9562989" y="157403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5" name="Dikdörtgen 14">
            <a:extLst>
              <a:ext uri="{FF2B5EF4-FFF2-40B4-BE49-F238E27FC236}">
                <a16:creationId xmlns:a16="http://schemas.microsoft.com/office/drawing/2014/main" id="{9CD3067B-291C-4C40-B9B1-D9DB3FDAC63D}"/>
              </a:ext>
            </a:extLst>
          </p:cNvPr>
          <p:cNvSpPr/>
          <p:nvPr/>
        </p:nvSpPr>
        <p:spPr>
          <a:xfrm>
            <a:off x="9715501" y="301229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6" name="Dikdörtgen 15">
            <a:extLst>
              <a:ext uri="{FF2B5EF4-FFF2-40B4-BE49-F238E27FC236}">
                <a16:creationId xmlns:a16="http://schemas.microsoft.com/office/drawing/2014/main" id="{309428F8-F167-CA4F-8E1D-DC2E3F34E7FC}"/>
              </a:ext>
            </a:extLst>
          </p:cNvPr>
          <p:cNvSpPr/>
          <p:nvPr/>
        </p:nvSpPr>
        <p:spPr>
          <a:xfrm>
            <a:off x="9550252" y="372667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7" name="Dikdörtgen 16">
            <a:extLst>
              <a:ext uri="{FF2B5EF4-FFF2-40B4-BE49-F238E27FC236}">
                <a16:creationId xmlns:a16="http://schemas.microsoft.com/office/drawing/2014/main" id="{427598A6-9692-4346-B686-5E9F38C2354C}"/>
              </a:ext>
            </a:extLst>
          </p:cNvPr>
          <p:cNvSpPr/>
          <p:nvPr/>
        </p:nvSpPr>
        <p:spPr>
          <a:xfrm>
            <a:off x="9704784" y="43315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8" name="Dikdörtgen 17">
            <a:extLst>
              <a:ext uri="{FF2B5EF4-FFF2-40B4-BE49-F238E27FC236}">
                <a16:creationId xmlns:a16="http://schemas.microsoft.com/office/drawing/2014/main" id="{E6165E37-4B76-9143-BFB6-767B76D87346}"/>
              </a:ext>
            </a:extLst>
          </p:cNvPr>
          <p:cNvSpPr/>
          <p:nvPr/>
        </p:nvSpPr>
        <p:spPr>
          <a:xfrm>
            <a:off x="9698001" y="541141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9" name="Dikdörtgen 18">
            <a:extLst>
              <a:ext uri="{FF2B5EF4-FFF2-40B4-BE49-F238E27FC236}">
                <a16:creationId xmlns:a16="http://schemas.microsoft.com/office/drawing/2014/main" id="{1673E9BA-55D4-3B40-A0FE-4CFEC2CE166B}"/>
              </a:ext>
            </a:extLst>
          </p:cNvPr>
          <p:cNvSpPr/>
          <p:nvPr/>
        </p:nvSpPr>
        <p:spPr>
          <a:xfrm rot="16200000">
            <a:off x="1177490" y="6421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0" name="Dikdörtgen 19">
            <a:extLst>
              <a:ext uri="{FF2B5EF4-FFF2-40B4-BE49-F238E27FC236}">
                <a16:creationId xmlns:a16="http://schemas.microsoft.com/office/drawing/2014/main" id="{ECF93B1D-308C-A947-A722-03834B39F84E}"/>
              </a:ext>
            </a:extLst>
          </p:cNvPr>
          <p:cNvSpPr/>
          <p:nvPr/>
        </p:nvSpPr>
        <p:spPr>
          <a:xfrm rot="16200000">
            <a:off x="2329215" y="657499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1" name="Dikdörtgen 20">
            <a:extLst>
              <a:ext uri="{FF2B5EF4-FFF2-40B4-BE49-F238E27FC236}">
                <a16:creationId xmlns:a16="http://schemas.microsoft.com/office/drawing/2014/main" id="{CAAA1574-DA6F-4147-A806-C6D6E49DCC53}"/>
              </a:ext>
            </a:extLst>
          </p:cNvPr>
          <p:cNvSpPr/>
          <p:nvPr/>
        </p:nvSpPr>
        <p:spPr>
          <a:xfrm rot="16200000">
            <a:off x="3539691" y="640675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2" name="Dikdörtgen 21">
            <a:extLst>
              <a:ext uri="{FF2B5EF4-FFF2-40B4-BE49-F238E27FC236}">
                <a16:creationId xmlns:a16="http://schemas.microsoft.com/office/drawing/2014/main" id="{F7F80C7C-6197-9C4B-AF53-A7C9C92E5558}"/>
              </a:ext>
            </a:extLst>
          </p:cNvPr>
          <p:cNvSpPr/>
          <p:nvPr/>
        </p:nvSpPr>
        <p:spPr>
          <a:xfrm rot="16200000">
            <a:off x="5416116"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3" name="Dikdörtgen 22">
            <a:extLst>
              <a:ext uri="{FF2B5EF4-FFF2-40B4-BE49-F238E27FC236}">
                <a16:creationId xmlns:a16="http://schemas.microsoft.com/office/drawing/2014/main" id="{95E7D042-E60F-034D-A998-BABC949E5E74}"/>
              </a:ext>
            </a:extLst>
          </p:cNvPr>
          <p:cNvSpPr/>
          <p:nvPr/>
        </p:nvSpPr>
        <p:spPr>
          <a:xfrm rot="16200000">
            <a:off x="6615867" y="642580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4" name="Dikdörtgen 23">
            <a:extLst>
              <a:ext uri="{FF2B5EF4-FFF2-40B4-BE49-F238E27FC236}">
                <a16:creationId xmlns:a16="http://schemas.microsoft.com/office/drawing/2014/main" id="{B3346088-FEB7-214B-A532-D4E2FF376D01}"/>
              </a:ext>
            </a:extLst>
          </p:cNvPr>
          <p:cNvSpPr/>
          <p:nvPr/>
        </p:nvSpPr>
        <p:spPr>
          <a:xfrm rot="16200000">
            <a:off x="7775524"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5" name="Dikdörtgen 24">
            <a:extLst>
              <a:ext uri="{FF2B5EF4-FFF2-40B4-BE49-F238E27FC236}">
                <a16:creationId xmlns:a16="http://schemas.microsoft.com/office/drawing/2014/main" id="{8032054F-96EB-1F47-AD85-C04FAE7715CB}"/>
              </a:ext>
            </a:extLst>
          </p:cNvPr>
          <p:cNvSpPr/>
          <p:nvPr/>
        </p:nvSpPr>
        <p:spPr>
          <a:xfrm rot="16200000">
            <a:off x="8978068" y="64272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6" name="Dikdörtgen 25">
            <a:extLst>
              <a:ext uri="{FF2B5EF4-FFF2-40B4-BE49-F238E27FC236}">
                <a16:creationId xmlns:a16="http://schemas.microsoft.com/office/drawing/2014/main" id="{F2D1896F-AB7C-7C44-9EAC-827894BAC73A}"/>
              </a:ext>
            </a:extLst>
          </p:cNvPr>
          <p:cNvSpPr/>
          <p:nvPr/>
        </p:nvSpPr>
        <p:spPr>
          <a:xfrm rot="16200000">
            <a:off x="1002074" y="123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7" name="Dikdörtgen 26">
            <a:extLst>
              <a:ext uri="{FF2B5EF4-FFF2-40B4-BE49-F238E27FC236}">
                <a16:creationId xmlns:a16="http://schemas.microsoft.com/office/drawing/2014/main" id="{BEDB17B8-9308-8B45-8574-67F330B39B79}"/>
              </a:ext>
            </a:extLst>
          </p:cNvPr>
          <p:cNvSpPr/>
          <p:nvPr/>
        </p:nvSpPr>
        <p:spPr>
          <a:xfrm rot="16200000">
            <a:off x="5524058"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8" name="Dikdörtgen 27">
            <a:extLst>
              <a:ext uri="{FF2B5EF4-FFF2-40B4-BE49-F238E27FC236}">
                <a16:creationId xmlns:a16="http://schemas.microsoft.com/office/drawing/2014/main" id="{183B98F7-A09A-B143-8211-6288EBD8D268}"/>
              </a:ext>
            </a:extLst>
          </p:cNvPr>
          <p:cNvSpPr/>
          <p:nvPr/>
        </p:nvSpPr>
        <p:spPr>
          <a:xfrm rot="16200000">
            <a:off x="3417062" y="2059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9" name="Dikdörtgen 28">
            <a:extLst>
              <a:ext uri="{FF2B5EF4-FFF2-40B4-BE49-F238E27FC236}">
                <a16:creationId xmlns:a16="http://schemas.microsoft.com/office/drawing/2014/main" id="{A5CC6B13-53B2-904E-8169-AD653D21CFF0}"/>
              </a:ext>
            </a:extLst>
          </p:cNvPr>
          <p:cNvSpPr/>
          <p:nvPr/>
        </p:nvSpPr>
        <p:spPr>
          <a:xfrm rot="16200000">
            <a:off x="6615868" y="21866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0" name="Dikdörtgen 29">
            <a:extLst>
              <a:ext uri="{FF2B5EF4-FFF2-40B4-BE49-F238E27FC236}">
                <a16:creationId xmlns:a16="http://schemas.microsoft.com/office/drawing/2014/main" id="{93687CB4-839C-1C40-8FA1-7CA04A01A27A}"/>
              </a:ext>
            </a:extLst>
          </p:cNvPr>
          <p:cNvSpPr/>
          <p:nvPr/>
        </p:nvSpPr>
        <p:spPr>
          <a:xfrm rot="16200000">
            <a:off x="8416490" y="34535"/>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1" name="Dikdörtgen 30">
            <a:extLst>
              <a:ext uri="{FF2B5EF4-FFF2-40B4-BE49-F238E27FC236}">
                <a16:creationId xmlns:a16="http://schemas.microsoft.com/office/drawing/2014/main" id="{8428D57C-D4EC-7B4F-824D-8AC56E5BD6DA}"/>
              </a:ext>
            </a:extLst>
          </p:cNvPr>
          <p:cNvSpPr/>
          <p:nvPr/>
        </p:nvSpPr>
        <p:spPr>
          <a:xfrm rot="16200000">
            <a:off x="9444725" y="4400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2" name="Dikdörtgen 31">
            <a:extLst>
              <a:ext uri="{FF2B5EF4-FFF2-40B4-BE49-F238E27FC236}">
                <a16:creationId xmlns:a16="http://schemas.microsoft.com/office/drawing/2014/main" id="{6E91317F-00BB-6842-B2B1-096488D5B782}"/>
              </a:ext>
            </a:extLst>
          </p:cNvPr>
          <p:cNvSpPr/>
          <p:nvPr/>
        </p:nvSpPr>
        <p:spPr>
          <a:xfrm rot="16200000">
            <a:off x="2915803" y="29773"/>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3" name="Dikdörtgen 32">
            <a:extLst>
              <a:ext uri="{FF2B5EF4-FFF2-40B4-BE49-F238E27FC236}">
                <a16:creationId xmlns:a16="http://schemas.microsoft.com/office/drawing/2014/main" id="{5A8FC18C-3231-C748-B511-7F814A41B26B}"/>
              </a:ext>
            </a:extLst>
          </p:cNvPr>
          <p:cNvSpPr/>
          <p:nvPr/>
        </p:nvSpPr>
        <p:spPr>
          <a:xfrm rot="16200000">
            <a:off x="1350115"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4" name="Dikdörtgen 33">
            <a:extLst>
              <a:ext uri="{FF2B5EF4-FFF2-40B4-BE49-F238E27FC236}">
                <a16:creationId xmlns:a16="http://schemas.microsoft.com/office/drawing/2014/main" id="{7C269BF2-3C96-B14D-8F31-9A064988DB9F}"/>
              </a:ext>
            </a:extLst>
          </p:cNvPr>
          <p:cNvSpPr/>
          <p:nvPr/>
        </p:nvSpPr>
        <p:spPr>
          <a:xfrm rot="16200000">
            <a:off x="7890424" y="187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5" name="Dikdörtgen 34">
            <a:extLst>
              <a:ext uri="{FF2B5EF4-FFF2-40B4-BE49-F238E27FC236}">
                <a16:creationId xmlns:a16="http://schemas.microsoft.com/office/drawing/2014/main" id="{01BC4920-252F-0941-A22C-40EDACCD0D5A}"/>
              </a:ext>
            </a:extLst>
          </p:cNvPr>
          <p:cNvSpPr/>
          <p:nvPr/>
        </p:nvSpPr>
        <p:spPr>
          <a:xfrm>
            <a:off x="230262" y="44886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6" name="Dikdörtgen 35">
            <a:extLst>
              <a:ext uri="{FF2B5EF4-FFF2-40B4-BE49-F238E27FC236}">
                <a16:creationId xmlns:a16="http://schemas.microsoft.com/office/drawing/2014/main" id="{C4A8BA7C-710C-BF41-B52D-2AE20F0D1990}"/>
              </a:ext>
            </a:extLst>
          </p:cNvPr>
          <p:cNvSpPr/>
          <p:nvPr/>
        </p:nvSpPr>
        <p:spPr>
          <a:xfrm>
            <a:off x="9707415" y="21878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7" name="Dikdörtgen 36">
            <a:extLst>
              <a:ext uri="{FF2B5EF4-FFF2-40B4-BE49-F238E27FC236}">
                <a16:creationId xmlns:a16="http://schemas.microsoft.com/office/drawing/2014/main" id="{7E787ECD-FB27-AC4A-BBAE-AA16DA341BF0}"/>
              </a:ext>
            </a:extLst>
          </p:cNvPr>
          <p:cNvSpPr/>
          <p:nvPr/>
        </p:nvSpPr>
        <p:spPr>
          <a:xfrm rot="16200000">
            <a:off x="4547342" y="65717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8" name="Dikdörtgen 37">
            <a:extLst>
              <a:ext uri="{FF2B5EF4-FFF2-40B4-BE49-F238E27FC236}">
                <a16:creationId xmlns:a16="http://schemas.microsoft.com/office/drawing/2014/main" id="{ABFA5892-FFC5-E041-9AC5-D4898BF7E1BB}"/>
              </a:ext>
            </a:extLst>
          </p:cNvPr>
          <p:cNvSpPr/>
          <p:nvPr/>
        </p:nvSpPr>
        <p:spPr>
          <a:xfrm rot="16200000">
            <a:off x="5072265" y="4084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9" name="Dikdörtgen 38">
            <a:extLst>
              <a:ext uri="{FF2B5EF4-FFF2-40B4-BE49-F238E27FC236}">
                <a16:creationId xmlns:a16="http://schemas.microsoft.com/office/drawing/2014/main" id="{C5AD6835-4978-024D-BB98-275833B3ABAA}"/>
              </a:ext>
            </a:extLst>
          </p:cNvPr>
          <p:cNvSpPr/>
          <p:nvPr/>
        </p:nvSpPr>
        <p:spPr>
          <a:xfrm rot="16200000">
            <a:off x="6151687" y="2656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0" name="Metin kutusu 39">
            <a:extLst>
              <a:ext uri="{FF2B5EF4-FFF2-40B4-BE49-F238E27FC236}">
                <a16:creationId xmlns:a16="http://schemas.microsoft.com/office/drawing/2014/main" id="{376ED625-3EA6-504F-AFA4-E4A9B8B330BC}"/>
              </a:ext>
            </a:extLst>
          </p:cNvPr>
          <p:cNvSpPr txBox="1"/>
          <p:nvPr/>
        </p:nvSpPr>
        <p:spPr>
          <a:xfrm>
            <a:off x="622386" y="1657432"/>
            <a:ext cx="3941525" cy="4616648"/>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9050">
            <a:solidFill>
              <a:schemeClr val="tx1"/>
            </a:solidFill>
            <a:prstDash val="dash"/>
          </a:ln>
        </p:spPr>
        <p:txBody>
          <a:bodyPr wrap="square" rtlCol="0">
            <a:spAutoFit/>
          </a:bodyPr>
          <a:lstStyle/>
          <a:p>
            <a:r>
              <a:rPr lang="tr-TR" sz="1200" b="1" dirty="0">
                <a:latin typeface="Chalkboard" panose="03050602040202020205" pitchFamily="66" charset="0"/>
              </a:rPr>
              <a:t>**</a:t>
            </a:r>
            <a:r>
              <a:rPr lang="tr-TR" sz="1400" b="1" dirty="0">
                <a:latin typeface="Chalkboard" panose="03050602040202020205" pitchFamily="66" charset="0"/>
              </a:rPr>
              <a:t>Çocuğunuz bugün 8 rakamını öğreneceğimizi söyleyelim. Bir a4 kağıdına büyük bir 8 rakamı çizelim.</a:t>
            </a:r>
          </a:p>
          <a:p>
            <a:r>
              <a:rPr lang="tr-TR" sz="1400" b="1" dirty="0">
                <a:latin typeface="Chalkboard" panose="03050602040202020205" pitchFamily="66" charset="0"/>
              </a:rPr>
              <a:t>Çocuğunuzun 8 rakamının üstünden parmağıyla geçmesini sağlayalım.</a:t>
            </a:r>
          </a:p>
          <a:p>
            <a:r>
              <a:rPr lang="tr-TR" sz="1400" b="1" dirty="0">
                <a:latin typeface="Chalkboard" panose="03050602040202020205" pitchFamily="66" charset="0"/>
              </a:rPr>
              <a:t>Linkteki eğitici videoyu izleyelim.</a:t>
            </a:r>
          </a:p>
          <a:p>
            <a:r>
              <a:rPr lang="tr-TR" sz="1400" b="1" dirty="0">
                <a:latin typeface="Chalkboard" panose="03050602040202020205" pitchFamily="66" charset="0"/>
              </a:rPr>
              <a:t>Daha sonra sulu boya ile 8 rakamının üstünü ponpon baskısı ile tamamlayalım.</a:t>
            </a:r>
          </a:p>
          <a:p>
            <a:r>
              <a:rPr lang="tr-TR" sz="1400" b="1" dirty="0">
                <a:latin typeface="Chalkboard" panose="03050602040202020205" pitchFamily="66" charset="0"/>
              </a:rPr>
              <a:t>İhtiyacımız olan malzemeler:</a:t>
            </a:r>
          </a:p>
          <a:p>
            <a:r>
              <a:rPr lang="tr-TR" sz="1400" b="1" dirty="0">
                <a:latin typeface="Chalkboard" panose="03050602040202020205" pitchFamily="66" charset="0"/>
              </a:rPr>
              <a:t>Ponpon sulu boya ve su. Biten çalışmamızı odamıza asalım.</a:t>
            </a:r>
          </a:p>
          <a:p>
            <a:endParaRPr lang="tr-TR" sz="1400" b="1" dirty="0">
              <a:latin typeface="Chalkboard" panose="03050602040202020205" pitchFamily="66" charset="0"/>
            </a:endParaRPr>
          </a:p>
          <a:p>
            <a:r>
              <a:rPr lang="tr-TR" sz="1400" b="1" dirty="0">
                <a:latin typeface="Chalkboard" panose="03050602040202020205" pitchFamily="66" charset="0"/>
                <a:hlinkClick r:id="rId2"/>
              </a:rPr>
              <a:t>https://www.youtube.com/watch?v=Uw9c4K--UZY</a:t>
            </a:r>
            <a:endParaRPr lang="tr-TR" sz="1400" b="1" dirty="0">
              <a:latin typeface="Chalkboard" panose="03050602040202020205" pitchFamily="66" charset="0"/>
            </a:endParaRPr>
          </a:p>
          <a:p>
            <a:r>
              <a:rPr lang="tr-TR" sz="1400" b="1" dirty="0">
                <a:latin typeface="Chalkboard" panose="03050602040202020205" pitchFamily="66" charset="0"/>
                <a:hlinkClick r:id="rId3"/>
              </a:rPr>
              <a:t>https://www.youtube.com/watch?v=DlVI8IFav5w</a:t>
            </a:r>
            <a:endParaRPr lang="tr-TR" sz="1400" b="1" dirty="0">
              <a:latin typeface="Chalkboard" panose="03050602040202020205" pitchFamily="66" charset="0"/>
            </a:endParaRPr>
          </a:p>
          <a:p>
            <a:endParaRPr lang="tr-TR" sz="1400" b="1" dirty="0">
              <a:latin typeface="Chalkboard" panose="03050602040202020205" pitchFamily="66" charset="0"/>
            </a:endParaRPr>
          </a:p>
          <a:p>
            <a:endParaRPr lang="tr-TR" sz="1400" b="1" dirty="0">
              <a:latin typeface="Chalkboard" panose="03050602040202020205" pitchFamily="66" charset="0"/>
            </a:endParaRPr>
          </a:p>
          <a:p>
            <a:endParaRPr lang="tr-TR" sz="1400" b="1" dirty="0">
              <a:latin typeface="Chalkboard" panose="03050602040202020205" pitchFamily="66" charset="0"/>
            </a:endParaRPr>
          </a:p>
          <a:p>
            <a:endParaRPr lang="tr-TR" sz="1400" b="1" dirty="0">
              <a:latin typeface="Chalkboard" panose="03050602040202020205" pitchFamily="66" charset="0"/>
            </a:endParaRPr>
          </a:p>
          <a:p>
            <a:endParaRPr lang="tr-TR" sz="1400" b="1" dirty="0">
              <a:latin typeface="Chalkboard" panose="03050602040202020205" pitchFamily="66" charset="0"/>
            </a:endParaRPr>
          </a:p>
        </p:txBody>
      </p:sp>
      <p:sp>
        <p:nvSpPr>
          <p:cNvPr id="41" name="Metin kutusu 40">
            <a:extLst>
              <a:ext uri="{FF2B5EF4-FFF2-40B4-BE49-F238E27FC236}">
                <a16:creationId xmlns:a16="http://schemas.microsoft.com/office/drawing/2014/main" id="{FA16A494-6716-6A47-B340-1C9610500B66}"/>
              </a:ext>
            </a:extLst>
          </p:cNvPr>
          <p:cNvSpPr txBox="1"/>
          <p:nvPr/>
        </p:nvSpPr>
        <p:spPr>
          <a:xfrm>
            <a:off x="976406" y="927937"/>
            <a:ext cx="3143099" cy="677108"/>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square" rtlCol="0">
            <a:spAutoFit/>
          </a:bodyPr>
          <a:lstStyle/>
          <a:p>
            <a:pPr algn="ctr"/>
            <a:r>
              <a:rPr lang="tr-GB" sz="1400" b="1" dirty="0">
                <a:latin typeface="Arial Rounded MT Bold" panose="020F0704030504030204" pitchFamily="34" charset="0"/>
                <a:cs typeface="Didot" panose="02000503000000020003" pitchFamily="2" charset="-79"/>
              </a:rPr>
              <a:t>3.4.</a:t>
            </a:r>
            <a:r>
              <a:rPr lang="tr-GB" sz="1200" b="1" dirty="0">
                <a:latin typeface="Arial Rounded MT Bold" panose="020F0704030504030204" pitchFamily="34" charset="0"/>
                <a:cs typeface="Didot" panose="02000503000000020003" pitchFamily="2" charset="-79"/>
              </a:rPr>
              <a:t>Etkinlik:Okuma yazmaya hazırlık-sanat (bütünleştirilmiş etkinlik)</a:t>
            </a:r>
            <a:endParaRPr lang="tr-TR" sz="1200" b="1" dirty="0">
              <a:latin typeface="Arial Rounded MT Bold" panose="020F0704030504030204" pitchFamily="34" charset="0"/>
              <a:cs typeface="Didot" panose="02000503000000020003" pitchFamily="2" charset="-79"/>
            </a:endParaRPr>
          </a:p>
          <a:p>
            <a:pPr algn="ctr"/>
            <a:r>
              <a:rPr lang="tr-TR" sz="1200" b="1" dirty="0">
                <a:latin typeface="Arial Rounded MT Bold" panose="020F0704030504030204" pitchFamily="34" charset="0"/>
                <a:cs typeface="Didot" panose="02000503000000020003" pitchFamily="2" charset="-79"/>
              </a:rPr>
              <a:t>Süre: 20 +20 DK</a:t>
            </a:r>
          </a:p>
        </p:txBody>
      </p:sp>
      <p:sp>
        <p:nvSpPr>
          <p:cNvPr id="42" name="Metin kutusu 41">
            <a:extLst>
              <a:ext uri="{FF2B5EF4-FFF2-40B4-BE49-F238E27FC236}">
                <a16:creationId xmlns:a16="http://schemas.microsoft.com/office/drawing/2014/main" id="{C8F4E3C4-DC2F-0240-AE68-6104C577E1C0}"/>
              </a:ext>
            </a:extLst>
          </p:cNvPr>
          <p:cNvSpPr txBox="1"/>
          <p:nvPr/>
        </p:nvSpPr>
        <p:spPr>
          <a:xfrm>
            <a:off x="5066524" y="2034125"/>
            <a:ext cx="3343692" cy="3970318"/>
          </a:xfrm>
          <a:prstGeom prst="rect">
            <a:avLst/>
          </a:prstGeom>
          <a:gradFill>
            <a:gsLst>
              <a:gs pos="4000">
                <a:srgbClr val="D883FF"/>
              </a:gs>
              <a:gs pos="99953">
                <a:srgbClr val="94D153"/>
              </a:gs>
              <a:gs pos="99906">
                <a:srgbClr val="95D155"/>
              </a:gs>
              <a:gs pos="99812">
                <a:srgbClr val="97D159"/>
              </a:gs>
              <a:gs pos="99625">
                <a:srgbClr val="9BD161"/>
              </a:gs>
              <a:gs pos="99250">
                <a:srgbClr val="A4D272"/>
              </a:gs>
              <a:gs pos="98500">
                <a:srgbClr val="B5D494"/>
              </a:gs>
              <a:gs pos="100000">
                <a:srgbClr val="92D050">
                  <a:alpha val="0"/>
                </a:srgbClr>
              </a:gs>
              <a:gs pos="97000">
                <a:schemeClr val="accent3">
                  <a:lumMod val="45000"/>
                  <a:lumOff val="55000"/>
                </a:schemeClr>
              </a:gs>
              <a:gs pos="100000">
                <a:schemeClr val="accent3">
                  <a:lumMod val="30000"/>
                  <a:lumOff val="70000"/>
                </a:schemeClr>
              </a:gs>
            </a:gsLst>
            <a:lin ang="0" scaled="0"/>
          </a:gradFill>
          <a:ln w="19050">
            <a:solidFill>
              <a:schemeClr val="tx1"/>
            </a:solidFill>
            <a:prstDash val="dash"/>
          </a:ln>
        </p:spPr>
        <p:txBody>
          <a:bodyPr wrap="square" rtlCol="0">
            <a:spAutoFit/>
          </a:bodyPr>
          <a:lstStyle/>
          <a:p>
            <a:r>
              <a:rPr lang="tr-TR" sz="1200" b="1" dirty="0">
                <a:latin typeface="Chalkboard" panose="03050602040202020205" pitchFamily="66" charset="0"/>
              </a:rPr>
              <a:t>**Ailece oynayacağınız bu oyunda malzemeler:</a:t>
            </a:r>
          </a:p>
          <a:p>
            <a:r>
              <a:rPr lang="tr-TR" sz="1200" b="1" dirty="0">
                <a:latin typeface="Chalkboard" panose="03050602040202020205" pitchFamily="66" charset="0"/>
              </a:rPr>
              <a:t>*Kağıda çizilmiş kesilmiş 8 rakamı</a:t>
            </a:r>
          </a:p>
          <a:p>
            <a:r>
              <a:rPr lang="tr-TR" sz="1200" b="1" dirty="0">
                <a:latin typeface="Chalkboard" panose="03050602040202020205" pitchFamily="66" charset="0"/>
              </a:rPr>
              <a:t>*Evden seçilen bir nesne  (</a:t>
            </a:r>
            <a:r>
              <a:rPr lang="tr-TR" sz="1200" b="1" dirty="0" err="1">
                <a:latin typeface="Chalkboard" panose="03050602040202020205" pitchFamily="66" charset="0"/>
              </a:rPr>
              <a:t>lego</a:t>
            </a:r>
            <a:r>
              <a:rPr lang="tr-TR" sz="1200" b="1" dirty="0">
                <a:latin typeface="Chalkboard" panose="03050602040202020205" pitchFamily="66" charset="0"/>
              </a:rPr>
              <a:t>)</a:t>
            </a:r>
            <a:endParaRPr lang="tr-GB" sz="1200" b="1" dirty="0">
              <a:latin typeface="Chalkboard" panose="03050602040202020205" pitchFamily="66" charset="0"/>
            </a:endParaRPr>
          </a:p>
          <a:p>
            <a:r>
              <a:rPr lang="tr-GB" sz="1200" b="1" dirty="0">
                <a:latin typeface="Chalkboard" panose="03050602040202020205" pitchFamily="66" charset="0"/>
              </a:rPr>
              <a:t>*Bir meyve (elma)</a:t>
            </a:r>
          </a:p>
          <a:p>
            <a:r>
              <a:rPr lang="tr-GB" sz="1200" b="1" dirty="0">
                <a:latin typeface="Chalkboard" panose="03050602040202020205" pitchFamily="66" charset="0"/>
              </a:rPr>
              <a:t>Oyunda iki kişi oynar 3. kişi komut verir.</a:t>
            </a:r>
          </a:p>
          <a:p>
            <a:r>
              <a:rPr lang="tr-GB" sz="1200" b="1" dirty="0">
                <a:latin typeface="Chalkboard" panose="03050602040202020205" pitchFamily="66" charset="0"/>
              </a:rPr>
              <a:t> malzemeler masaya dizilir.</a:t>
            </a:r>
          </a:p>
          <a:p>
            <a:r>
              <a:rPr lang="tr-TR" sz="1200" b="1" dirty="0">
                <a:latin typeface="Chalkboard" panose="03050602040202020205" pitchFamily="66" charset="0"/>
              </a:rPr>
              <a:t>K</a:t>
            </a:r>
            <a:r>
              <a:rPr lang="tr-GB" sz="1200" b="1" dirty="0">
                <a:latin typeface="Chalkboard" panose="03050602040202020205" pitchFamily="66" charset="0"/>
              </a:rPr>
              <a:t>omut veren kişi</a:t>
            </a:r>
          </a:p>
          <a:p>
            <a:r>
              <a:rPr lang="tr-GB" sz="1200" b="1" dirty="0">
                <a:latin typeface="Chalkboard" panose="03050602040202020205" pitchFamily="66" charset="0"/>
              </a:rPr>
              <a:t>-Elim saçımda</a:t>
            </a:r>
          </a:p>
          <a:p>
            <a:r>
              <a:rPr lang="tr-TR" sz="1200" b="1" dirty="0">
                <a:latin typeface="Chalkboard" panose="03050602040202020205" pitchFamily="66" charset="0"/>
              </a:rPr>
              <a:t>-E</a:t>
            </a:r>
            <a:r>
              <a:rPr lang="tr-GB" sz="1200" b="1" dirty="0">
                <a:latin typeface="Chalkboard" panose="03050602040202020205" pitchFamily="66" charset="0"/>
              </a:rPr>
              <a:t>lim arkamda</a:t>
            </a:r>
          </a:p>
          <a:p>
            <a:r>
              <a:rPr lang="tr-TR" sz="1200" b="1" dirty="0">
                <a:latin typeface="Chalkboard" panose="03050602040202020205" pitchFamily="66" charset="0"/>
              </a:rPr>
              <a:t>-E</a:t>
            </a:r>
            <a:r>
              <a:rPr lang="tr-GB" sz="1200" b="1" dirty="0">
                <a:latin typeface="Chalkboard" panose="03050602040202020205" pitchFamily="66" charset="0"/>
              </a:rPr>
              <a:t>lim havada</a:t>
            </a:r>
          </a:p>
          <a:p>
            <a:r>
              <a:rPr lang="tr-TR" sz="1200" b="1" dirty="0">
                <a:latin typeface="Chalkboard" panose="03050602040202020205" pitchFamily="66" charset="0"/>
              </a:rPr>
              <a:t>-E</a:t>
            </a:r>
            <a:r>
              <a:rPr lang="tr-GB" sz="1200" b="1" dirty="0">
                <a:latin typeface="Chalkboard" panose="03050602040202020205" pitchFamily="66" charset="0"/>
              </a:rPr>
              <a:t>lim gözümde der ve bu hareketleri tekrar ettirir.oyuncuları şaşırtmaya çalışır.</a:t>
            </a:r>
          </a:p>
          <a:p>
            <a:r>
              <a:rPr lang="tr-TR" sz="1200" b="1" dirty="0">
                <a:latin typeface="Chalkboard" panose="03050602040202020205" pitchFamily="66" charset="0"/>
              </a:rPr>
              <a:t>-E</a:t>
            </a:r>
            <a:r>
              <a:rPr lang="tr-GB" sz="1200" b="1" dirty="0">
                <a:latin typeface="Chalkboard" panose="03050602040202020205" pitchFamily="66" charset="0"/>
              </a:rPr>
              <a:t>lim 8 de diyerek oyunculardan 8 rakamını kapmalarını ister.</a:t>
            </a:r>
          </a:p>
          <a:p>
            <a:r>
              <a:rPr lang="tr-TR" sz="1200" b="1" dirty="0">
                <a:latin typeface="Chalkboard" panose="03050602040202020205" pitchFamily="66" charset="0"/>
              </a:rPr>
              <a:t>Y</a:t>
            </a:r>
            <a:r>
              <a:rPr lang="tr-GB" sz="1200" b="1" dirty="0">
                <a:latin typeface="Chalkboard" panose="03050602040202020205" pitchFamily="66" charset="0"/>
              </a:rPr>
              <a:t>a da elim elmada,elim legoda diyerek oyunu devam ettirir.</a:t>
            </a:r>
          </a:p>
          <a:p>
            <a:r>
              <a:rPr lang="tr-TR" sz="1200" b="1" dirty="0">
                <a:latin typeface="Chalkboard" panose="03050602040202020205" pitchFamily="66" charset="0"/>
              </a:rPr>
              <a:t>Masadaki nesneleri ilk elleyen kişi puan kazanır.</a:t>
            </a:r>
          </a:p>
          <a:p>
            <a:r>
              <a:rPr lang="tr-TR" sz="1200" b="1" dirty="0">
                <a:latin typeface="Chalkboard" panose="03050602040202020205" pitchFamily="66" charset="0"/>
              </a:rPr>
              <a:t>Aile bireyleri sırayla oyunu devam ettirir.</a:t>
            </a:r>
            <a:endParaRPr lang="tr-GB" sz="1200" b="1" dirty="0">
              <a:latin typeface="Chalkboard" panose="03050602040202020205" pitchFamily="66" charset="0"/>
            </a:endParaRPr>
          </a:p>
          <a:p>
            <a:endParaRPr lang="tr-GB" sz="1200" b="1" dirty="0">
              <a:latin typeface="Chalkboard" panose="03050602040202020205" pitchFamily="66" charset="0"/>
            </a:endParaRPr>
          </a:p>
        </p:txBody>
      </p:sp>
      <p:sp>
        <p:nvSpPr>
          <p:cNvPr id="43" name="Metin kutusu 42">
            <a:extLst>
              <a:ext uri="{FF2B5EF4-FFF2-40B4-BE49-F238E27FC236}">
                <a16:creationId xmlns:a16="http://schemas.microsoft.com/office/drawing/2014/main" id="{4FDBAED5-53F3-AE4F-A3BE-4E85142CA1D5}"/>
              </a:ext>
            </a:extLst>
          </p:cNvPr>
          <p:cNvSpPr txBox="1"/>
          <p:nvPr/>
        </p:nvSpPr>
        <p:spPr>
          <a:xfrm>
            <a:off x="5162302" y="1237779"/>
            <a:ext cx="3006891" cy="677108"/>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square" rtlCol="0">
            <a:spAutoFit/>
          </a:bodyPr>
          <a:lstStyle/>
          <a:p>
            <a:pPr algn="ctr"/>
            <a:r>
              <a:rPr lang="tr-TR" sz="1400" b="1" dirty="0">
                <a:latin typeface="Arial Rounded MT Bold" panose="020F0704030504030204" pitchFamily="34" charset="0"/>
              </a:rPr>
              <a:t>5.6.Etkinlik :</a:t>
            </a:r>
            <a:r>
              <a:rPr lang="tr-TR" sz="1200" b="1" dirty="0">
                <a:latin typeface="Arial Rounded MT Bold" panose="020F0704030504030204" pitchFamily="34" charset="0"/>
              </a:rPr>
              <a:t>Oyun-hareket-görsel algı</a:t>
            </a:r>
            <a:endParaRPr lang="tr-TR" sz="1400" b="1" dirty="0">
              <a:latin typeface="Arial Rounded MT Bold" panose="020F0704030504030204" pitchFamily="34" charset="0"/>
            </a:endParaRPr>
          </a:p>
          <a:p>
            <a:pPr algn="ctr"/>
            <a:r>
              <a:rPr lang="tr-GB" sz="1200" b="1" dirty="0">
                <a:latin typeface="Arial Rounded MT Bold" panose="020F0704030504030204" pitchFamily="34" charset="0"/>
              </a:rPr>
              <a:t>Süre: 20 +20DK </a:t>
            </a:r>
            <a:endParaRPr lang="tr-GB" sz="1100" b="1" dirty="0">
              <a:latin typeface="Arial Rounded MT Bold" panose="020F0704030504030204" pitchFamily="34" charset="0"/>
            </a:endParaRPr>
          </a:p>
        </p:txBody>
      </p:sp>
      <p:sp>
        <p:nvSpPr>
          <p:cNvPr id="44" name="Oval 43">
            <a:extLst>
              <a:ext uri="{FF2B5EF4-FFF2-40B4-BE49-F238E27FC236}">
                <a16:creationId xmlns:a16="http://schemas.microsoft.com/office/drawing/2014/main" id="{0308A579-CC36-B947-B9DC-305DB351C8D1}"/>
              </a:ext>
            </a:extLst>
          </p:cNvPr>
          <p:cNvSpPr/>
          <p:nvPr/>
        </p:nvSpPr>
        <p:spPr>
          <a:xfrm>
            <a:off x="8308597" y="728694"/>
            <a:ext cx="1160893" cy="1090599"/>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rgbClr val="7030A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5" name="Metin kutusu 44">
            <a:extLst>
              <a:ext uri="{FF2B5EF4-FFF2-40B4-BE49-F238E27FC236}">
                <a16:creationId xmlns:a16="http://schemas.microsoft.com/office/drawing/2014/main" id="{FA383485-EB6D-214B-A4AB-757D2B2C8798}"/>
              </a:ext>
            </a:extLst>
          </p:cNvPr>
          <p:cNvSpPr txBox="1"/>
          <p:nvPr/>
        </p:nvSpPr>
        <p:spPr>
          <a:xfrm>
            <a:off x="8421081" y="766123"/>
            <a:ext cx="1021433" cy="807913"/>
          </a:xfrm>
          <a:prstGeom prst="rect">
            <a:avLst/>
          </a:prstGeom>
          <a:noFill/>
        </p:spPr>
        <p:txBody>
          <a:bodyPr wrap="none" rtlCol="0">
            <a:spAutoFit/>
          </a:bodyPr>
          <a:lstStyle/>
          <a:p>
            <a:pPr algn="ctr">
              <a:lnSpc>
                <a:spcPct val="150000"/>
              </a:lnSpc>
            </a:pPr>
            <a:r>
              <a:rPr lang="tr-GB" sz="2000" b="1" dirty="0">
                <a:latin typeface="Agent Orange" pitchFamily="2" charset="0"/>
                <a:cs typeface="Agent Orange" pitchFamily="2" charset="0"/>
              </a:rPr>
              <a:t>8</a:t>
            </a:r>
          </a:p>
          <a:p>
            <a:pPr algn="ctr">
              <a:lnSpc>
                <a:spcPct val="150000"/>
              </a:lnSpc>
            </a:pPr>
            <a:r>
              <a:rPr lang="tr-GB" sz="1200" b="1" dirty="0">
                <a:latin typeface="Agent Orange" pitchFamily="2" charset="0"/>
                <a:cs typeface="Agent Orange" pitchFamily="2" charset="0"/>
              </a:rPr>
              <a:t>RAKAMI</a:t>
            </a:r>
          </a:p>
        </p:txBody>
      </p:sp>
      <p:sp>
        <p:nvSpPr>
          <p:cNvPr id="46" name="Metin kutusu 45">
            <a:extLst>
              <a:ext uri="{FF2B5EF4-FFF2-40B4-BE49-F238E27FC236}">
                <a16:creationId xmlns:a16="http://schemas.microsoft.com/office/drawing/2014/main" id="{0011B056-5EC0-7142-9A1C-41525416DE66}"/>
              </a:ext>
            </a:extLst>
          </p:cNvPr>
          <p:cNvSpPr txBox="1"/>
          <p:nvPr/>
        </p:nvSpPr>
        <p:spPr>
          <a:xfrm rot="16200000">
            <a:off x="-232111" y="5473848"/>
            <a:ext cx="1338828" cy="253916"/>
          </a:xfrm>
          <a:prstGeom prst="rect">
            <a:avLst/>
          </a:prstGeom>
          <a:noFill/>
        </p:spPr>
        <p:txBody>
          <a:bodyPr wrap="none" rtlCol="0">
            <a:spAutoFit/>
          </a:bodyPr>
          <a:lstStyle/>
          <a:p>
            <a:r>
              <a:rPr lang="tr-GB" sz="1050" dirty="0">
                <a:latin typeface="PingFang TC Medium" panose="020B0400000000000000" pitchFamily="34" charset="-120"/>
                <a:ea typeface="PingFang TC Medium" panose="020B0400000000000000" pitchFamily="34" charset="-120"/>
                <a:cs typeface="Mongolian Baiti" panose="03000500000000000000" pitchFamily="66" charset="0"/>
              </a:rPr>
              <a:t>@</a:t>
            </a:r>
            <a:r>
              <a:rPr lang="tr-GB" sz="900" dirty="0">
                <a:latin typeface="PingFang TC Medium" panose="020B0400000000000000" pitchFamily="34" charset="-120"/>
                <a:ea typeface="PingFang TC Medium" panose="020B0400000000000000" pitchFamily="34" charset="-120"/>
                <a:cs typeface="Mongolian Baiti" panose="03000500000000000000" pitchFamily="66" charset="0"/>
              </a:rPr>
              <a:t>okuloncesi_bilgesi</a:t>
            </a:r>
            <a:endParaRPr lang="tr-GB" sz="1050" dirty="0">
              <a:latin typeface="PingFang TC Medium" panose="020B0400000000000000" pitchFamily="34" charset="-120"/>
              <a:ea typeface="PingFang TC Medium" panose="020B0400000000000000" pitchFamily="34" charset="-120"/>
              <a:cs typeface="Mongolian Baiti" panose="03000500000000000000" pitchFamily="66" charset="0"/>
            </a:endParaRPr>
          </a:p>
        </p:txBody>
      </p:sp>
      <p:pic>
        <p:nvPicPr>
          <p:cNvPr id="3" name="Resim 2">
            <a:extLst>
              <a:ext uri="{FF2B5EF4-FFF2-40B4-BE49-F238E27FC236}">
                <a16:creationId xmlns:a16="http://schemas.microsoft.com/office/drawing/2014/main" id="{3AC712A5-8EE8-FC42-8F76-D02096C6BC1C}"/>
              </a:ext>
            </a:extLst>
          </p:cNvPr>
          <p:cNvPicPr>
            <a:picLocks noChangeAspect="1"/>
          </p:cNvPicPr>
          <p:nvPr/>
        </p:nvPicPr>
        <p:blipFill>
          <a:blip r:embed="rId4"/>
          <a:stretch>
            <a:fillRect/>
          </a:stretch>
        </p:blipFill>
        <p:spPr>
          <a:xfrm>
            <a:off x="1972457" y="4990719"/>
            <a:ext cx="794903" cy="1148194"/>
          </a:xfrm>
          <a:prstGeom prst="rect">
            <a:avLst/>
          </a:prstGeom>
        </p:spPr>
      </p:pic>
      <p:sp>
        <p:nvSpPr>
          <p:cNvPr id="47" name="Metin kutusu 46">
            <a:extLst>
              <a:ext uri="{FF2B5EF4-FFF2-40B4-BE49-F238E27FC236}">
                <a16:creationId xmlns:a16="http://schemas.microsoft.com/office/drawing/2014/main" id="{FFEF16F8-4B32-774E-9F15-A938FF885889}"/>
              </a:ext>
            </a:extLst>
          </p:cNvPr>
          <p:cNvSpPr txBox="1"/>
          <p:nvPr/>
        </p:nvSpPr>
        <p:spPr>
          <a:xfrm>
            <a:off x="920060" y="4765900"/>
            <a:ext cx="971637" cy="1446550"/>
          </a:xfrm>
          <a:prstGeom prst="rect">
            <a:avLst/>
          </a:prstGeom>
          <a:noFill/>
        </p:spPr>
        <p:txBody>
          <a:bodyPr wrap="square" rtlCol="0">
            <a:spAutoFit/>
          </a:bodyPr>
          <a:lstStyle/>
          <a:p>
            <a:r>
              <a:rPr lang="tr-TR" sz="8800" b="1" dirty="0">
                <a:latin typeface="Gill Sans" panose="020B0502020104020203" pitchFamily="34" charset="-79"/>
                <a:ea typeface="Apple Color Emoji" pitchFamily="2" charset="0"/>
                <a:cs typeface="Gill Sans" panose="020B0502020104020203" pitchFamily="34" charset="-79"/>
              </a:rPr>
              <a:t>8</a:t>
            </a:r>
          </a:p>
        </p:txBody>
      </p:sp>
      <p:pic>
        <p:nvPicPr>
          <p:cNvPr id="48" name="Resim 47">
            <a:extLst>
              <a:ext uri="{FF2B5EF4-FFF2-40B4-BE49-F238E27FC236}">
                <a16:creationId xmlns:a16="http://schemas.microsoft.com/office/drawing/2014/main" id="{7DAA105E-27C5-2548-B5A6-69A02447B14C}"/>
              </a:ext>
            </a:extLst>
          </p:cNvPr>
          <p:cNvPicPr>
            <a:picLocks noChangeAspect="1"/>
          </p:cNvPicPr>
          <p:nvPr/>
        </p:nvPicPr>
        <p:blipFill>
          <a:blip r:embed="rId5"/>
          <a:stretch>
            <a:fillRect/>
          </a:stretch>
        </p:blipFill>
        <p:spPr>
          <a:xfrm>
            <a:off x="3235509" y="5005112"/>
            <a:ext cx="729087" cy="1148193"/>
          </a:xfrm>
          <a:prstGeom prst="rect">
            <a:avLst/>
          </a:prstGeom>
        </p:spPr>
      </p:pic>
    </p:spTree>
    <p:extLst>
      <p:ext uri="{BB962C8B-B14F-4D97-AF65-F5344CB8AC3E}">
        <p14:creationId xmlns:p14="http://schemas.microsoft.com/office/powerpoint/2010/main" val="293440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74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514A82B-E998-0946-8501-C0952D1C0C4A}"/>
              </a:ext>
            </a:extLst>
          </p:cNvPr>
          <p:cNvSpPr/>
          <p:nvPr/>
        </p:nvSpPr>
        <p:spPr>
          <a:xfrm>
            <a:off x="171450" y="157163"/>
            <a:ext cx="9586913" cy="6529387"/>
          </a:xfrm>
          <a:prstGeom prst="rect">
            <a:avLst/>
          </a:prstGeom>
          <a:noFill/>
          <a:ln w="57150" cmpd="tri">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5" name="Dikdörtgen 4">
            <a:extLst>
              <a:ext uri="{FF2B5EF4-FFF2-40B4-BE49-F238E27FC236}">
                <a16:creationId xmlns:a16="http://schemas.microsoft.com/office/drawing/2014/main" id="{53446548-0C26-A542-927F-87A1668424FA}"/>
              </a:ext>
            </a:extLst>
          </p:cNvPr>
          <p:cNvSpPr/>
          <p:nvPr/>
        </p:nvSpPr>
        <p:spPr>
          <a:xfrm>
            <a:off x="271463" y="328614"/>
            <a:ext cx="9358312" cy="6215062"/>
          </a:xfrm>
          <a:prstGeom prst="rect">
            <a:avLst/>
          </a:prstGeom>
          <a:noFill/>
          <a:ln w="57150" cmpd="thinThick">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6" name="Metin kutusu 5">
            <a:extLst>
              <a:ext uri="{FF2B5EF4-FFF2-40B4-BE49-F238E27FC236}">
                <a16:creationId xmlns:a16="http://schemas.microsoft.com/office/drawing/2014/main" id="{C13749C4-D155-4E4F-8143-C18A97A9BD9B}"/>
              </a:ext>
            </a:extLst>
          </p:cNvPr>
          <p:cNvSpPr txBox="1"/>
          <p:nvPr/>
        </p:nvSpPr>
        <p:spPr>
          <a:xfrm>
            <a:off x="2323455" y="471270"/>
            <a:ext cx="5404644" cy="400110"/>
          </a:xfrm>
          <a:prstGeom prst="rect">
            <a:avLst/>
          </a:prstGeom>
          <a:noFill/>
          <a:ln>
            <a:noFill/>
          </a:ln>
        </p:spPr>
        <p:txBody>
          <a:bodyPr wrap="square" rtlCol="0">
            <a:spAutoFit/>
          </a:bodyPr>
          <a:lstStyle/>
          <a:p>
            <a:pPr algn="ctr"/>
            <a:r>
              <a:rPr lang="tr-GB" sz="2000" dirty="0">
                <a:solidFill>
                  <a:srgbClr val="002060"/>
                </a:solidFill>
                <a:latin typeface="Benny Blanco" pitchFamily="2" charset="0"/>
                <a:cs typeface="Agent Orange" pitchFamily="2" charset="0"/>
              </a:rPr>
              <a:t>24 ARALIK UZAKTAN EĞİTİM PLANI</a:t>
            </a:r>
          </a:p>
        </p:txBody>
      </p:sp>
      <p:sp>
        <p:nvSpPr>
          <p:cNvPr id="7" name="Dikdörtgen 6">
            <a:extLst>
              <a:ext uri="{FF2B5EF4-FFF2-40B4-BE49-F238E27FC236}">
                <a16:creationId xmlns:a16="http://schemas.microsoft.com/office/drawing/2014/main" id="{77CB61B1-D84A-EC44-B8C0-FE774B7F10C6}"/>
              </a:ext>
            </a:extLst>
          </p:cNvPr>
          <p:cNvSpPr/>
          <p:nvPr/>
        </p:nvSpPr>
        <p:spPr>
          <a:xfrm>
            <a:off x="214313" y="142638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8" name="Dikdörtgen 7">
            <a:extLst>
              <a:ext uri="{FF2B5EF4-FFF2-40B4-BE49-F238E27FC236}">
                <a16:creationId xmlns:a16="http://schemas.microsoft.com/office/drawing/2014/main" id="{FAFF8E0B-8D70-EE4B-BF6E-46D2BF48AFAC}"/>
              </a:ext>
            </a:extLst>
          </p:cNvPr>
          <p:cNvSpPr/>
          <p:nvPr/>
        </p:nvSpPr>
        <p:spPr>
          <a:xfrm>
            <a:off x="9569413" y="586383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9" name="Dikdörtgen 8">
            <a:extLst>
              <a:ext uri="{FF2B5EF4-FFF2-40B4-BE49-F238E27FC236}">
                <a16:creationId xmlns:a16="http://schemas.microsoft.com/office/drawing/2014/main" id="{023E23FF-861F-2847-BAD6-D92FBCBF64EB}"/>
              </a:ext>
            </a:extLst>
          </p:cNvPr>
          <p:cNvSpPr/>
          <p:nvPr/>
        </p:nvSpPr>
        <p:spPr>
          <a:xfrm>
            <a:off x="75730" y="264677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Dikdörtgen 9">
            <a:extLst>
              <a:ext uri="{FF2B5EF4-FFF2-40B4-BE49-F238E27FC236}">
                <a16:creationId xmlns:a16="http://schemas.microsoft.com/office/drawing/2014/main" id="{86FDA70A-03D9-A54B-9502-CAD30BBC9C30}"/>
              </a:ext>
            </a:extLst>
          </p:cNvPr>
          <p:cNvSpPr/>
          <p:nvPr/>
        </p:nvSpPr>
        <p:spPr>
          <a:xfrm>
            <a:off x="230262" y="57412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1" name="Dikdörtgen 10">
            <a:extLst>
              <a:ext uri="{FF2B5EF4-FFF2-40B4-BE49-F238E27FC236}">
                <a16:creationId xmlns:a16="http://schemas.microsoft.com/office/drawing/2014/main" id="{70D6C8C7-1FC7-F149-B26D-8E49F78F5ED5}"/>
              </a:ext>
            </a:extLst>
          </p:cNvPr>
          <p:cNvSpPr/>
          <p:nvPr/>
        </p:nvSpPr>
        <p:spPr>
          <a:xfrm>
            <a:off x="109538" y="372668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2" name="Dikdörtgen 11">
            <a:extLst>
              <a:ext uri="{FF2B5EF4-FFF2-40B4-BE49-F238E27FC236}">
                <a16:creationId xmlns:a16="http://schemas.microsoft.com/office/drawing/2014/main" id="{2EED4C89-34D6-8947-BCC3-7C5B9A0D905D}"/>
              </a:ext>
            </a:extLst>
          </p:cNvPr>
          <p:cNvSpPr/>
          <p:nvPr/>
        </p:nvSpPr>
        <p:spPr>
          <a:xfrm>
            <a:off x="100733" y="367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3" name="Dikdörtgen 12">
            <a:extLst>
              <a:ext uri="{FF2B5EF4-FFF2-40B4-BE49-F238E27FC236}">
                <a16:creationId xmlns:a16="http://schemas.microsoft.com/office/drawing/2014/main" id="{A8F49BB1-B95B-C344-BB47-9C32BF1A1A2B}"/>
              </a:ext>
            </a:extLst>
          </p:cNvPr>
          <p:cNvSpPr/>
          <p:nvPr/>
        </p:nvSpPr>
        <p:spPr>
          <a:xfrm>
            <a:off x="9698001" y="88941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4" name="Dikdörtgen 13">
            <a:extLst>
              <a:ext uri="{FF2B5EF4-FFF2-40B4-BE49-F238E27FC236}">
                <a16:creationId xmlns:a16="http://schemas.microsoft.com/office/drawing/2014/main" id="{1E8E9F43-9B06-D149-9D40-B83338E7F460}"/>
              </a:ext>
            </a:extLst>
          </p:cNvPr>
          <p:cNvSpPr/>
          <p:nvPr/>
        </p:nvSpPr>
        <p:spPr>
          <a:xfrm>
            <a:off x="9562989" y="157403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5" name="Dikdörtgen 14">
            <a:extLst>
              <a:ext uri="{FF2B5EF4-FFF2-40B4-BE49-F238E27FC236}">
                <a16:creationId xmlns:a16="http://schemas.microsoft.com/office/drawing/2014/main" id="{9CD3067B-291C-4C40-B9B1-D9DB3FDAC63D}"/>
              </a:ext>
            </a:extLst>
          </p:cNvPr>
          <p:cNvSpPr/>
          <p:nvPr/>
        </p:nvSpPr>
        <p:spPr>
          <a:xfrm>
            <a:off x="9715501" y="301229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6" name="Dikdörtgen 15">
            <a:extLst>
              <a:ext uri="{FF2B5EF4-FFF2-40B4-BE49-F238E27FC236}">
                <a16:creationId xmlns:a16="http://schemas.microsoft.com/office/drawing/2014/main" id="{309428F8-F167-CA4F-8E1D-DC2E3F34E7FC}"/>
              </a:ext>
            </a:extLst>
          </p:cNvPr>
          <p:cNvSpPr/>
          <p:nvPr/>
        </p:nvSpPr>
        <p:spPr>
          <a:xfrm>
            <a:off x="9550252" y="372667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7" name="Dikdörtgen 16">
            <a:extLst>
              <a:ext uri="{FF2B5EF4-FFF2-40B4-BE49-F238E27FC236}">
                <a16:creationId xmlns:a16="http://schemas.microsoft.com/office/drawing/2014/main" id="{427598A6-9692-4346-B686-5E9F38C2354C}"/>
              </a:ext>
            </a:extLst>
          </p:cNvPr>
          <p:cNvSpPr/>
          <p:nvPr/>
        </p:nvSpPr>
        <p:spPr>
          <a:xfrm>
            <a:off x="9704784" y="43315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8" name="Dikdörtgen 17">
            <a:extLst>
              <a:ext uri="{FF2B5EF4-FFF2-40B4-BE49-F238E27FC236}">
                <a16:creationId xmlns:a16="http://schemas.microsoft.com/office/drawing/2014/main" id="{E6165E37-4B76-9143-BFB6-767B76D87346}"/>
              </a:ext>
            </a:extLst>
          </p:cNvPr>
          <p:cNvSpPr/>
          <p:nvPr/>
        </p:nvSpPr>
        <p:spPr>
          <a:xfrm>
            <a:off x="9698001" y="541141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9" name="Dikdörtgen 18">
            <a:extLst>
              <a:ext uri="{FF2B5EF4-FFF2-40B4-BE49-F238E27FC236}">
                <a16:creationId xmlns:a16="http://schemas.microsoft.com/office/drawing/2014/main" id="{1673E9BA-55D4-3B40-A0FE-4CFEC2CE166B}"/>
              </a:ext>
            </a:extLst>
          </p:cNvPr>
          <p:cNvSpPr/>
          <p:nvPr/>
        </p:nvSpPr>
        <p:spPr>
          <a:xfrm rot="16200000">
            <a:off x="1177490" y="6421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0" name="Dikdörtgen 19">
            <a:extLst>
              <a:ext uri="{FF2B5EF4-FFF2-40B4-BE49-F238E27FC236}">
                <a16:creationId xmlns:a16="http://schemas.microsoft.com/office/drawing/2014/main" id="{ECF93B1D-308C-A947-A722-03834B39F84E}"/>
              </a:ext>
            </a:extLst>
          </p:cNvPr>
          <p:cNvSpPr/>
          <p:nvPr/>
        </p:nvSpPr>
        <p:spPr>
          <a:xfrm rot="16200000">
            <a:off x="2329215" y="657499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1" name="Dikdörtgen 20">
            <a:extLst>
              <a:ext uri="{FF2B5EF4-FFF2-40B4-BE49-F238E27FC236}">
                <a16:creationId xmlns:a16="http://schemas.microsoft.com/office/drawing/2014/main" id="{CAAA1574-DA6F-4147-A806-C6D6E49DCC53}"/>
              </a:ext>
            </a:extLst>
          </p:cNvPr>
          <p:cNvSpPr/>
          <p:nvPr/>
        </p:nvSpPr>
        <p:spPr>
          <a:xfrm rot="16200000">
            <a:off x="3539691" y="640675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2" name="Dikdörtgen 21">
            <a:extLst>
              <a:ext uri="{FF2B5EF4-FFF2-40B4-BE49-F238E27FC236}">
                <a16:creationId xmlns:a16="http://schemas.microsoft.com/office/drawing/2014/main" id="{F7F80C7C-6197-9C4B-AF53-A7C9C92E5558}"/>
              </a:ext>
            </a:extLst>
          </p:cNvPr>
          <p:cNvSpPr/>
          <p:nvPr/>
        </p:nvSpPr>
        <p:spPr>
          <a:xfrm rot="16200000">
            <a:off x="5416116"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3" name="Dikdörtgen 22">
            <a:extLst>
              <a:ext uri="{FF2B5EF4-FFF2-40B4-BE49-F238E27FC236}">
                <a16:creationId xmlns:a16="http://schemas.microsoft.com/office/drawing/2014/main" id="{95E7D042-E60F-034D-A998-BABC949E5E74}"/>
              </a:ext>
            </a:extLst>
          </p:cNvPr>
          <p:cNvSpPr/>
          <p:nvPr/>
        </p:nvSpPr>
        <p:spPr>
          <a:xfrm rot="16200000">
            <a:off x="6615867" y="642580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4" name="Dikdörtgen 23">
            <a:extLst>
              <a:ext uri="{FF2B5EF4-FFF2-40B4-BE49-F238E27FC236}">
                <a16:creationId xmlns:a16="http://schemas.microsoft.com/office/drawing/2014/main" id="{B3346088-FEB7-214B-A532-D4E2FF376D01}"/>
              </a:ext>
            </a:extLst>
          </p:cNvPr>
          <p:cNvSpPr/>
          <p:nvPr/>
        </p:nvSpPr>
        <p:spPr>
          <a:xfrm rot="16200000">
            <a:off x="7775524"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5" name="Dikdörtgen 24">
            <a:extLst>
              <a:ext uri="{FF2B5EF4-FFF2-40B4-BE49-F238E27FC236}">
                <a16:creationId xmlns:a16="http://schemas.microsoft.com/office/drawing/2014/main" id="{8032054F-96EB-1F47-AD85-C04FAE7715CB}"/>
              </a:ext>
            </a:extLst>
          </p:cNvPr>
          <p:cNvSpPr/>
          <p:nvPr/>
        </p:nvSpPr>
        <p:spPr>
          <a:xfrm rot="16200000">
            <a:off x="8978068" y="64272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6" name="Dikdörtgen 25">
            <a:extLst>
              <a:ext uri="{FF2B5EF4-FFF2-40B4-BE49-F238E27FC236}">
                <a16:creationId xmlns:a16="http://schemas.microsoft.com/office/drawing/2014/main" id="{F2D1896F-AB7C-7C44-9EAC-827894BAC73A}"/>
              </a:ext>
            </a:extLst>
          </p:cNvPr>
          <p:cNvSpPr/>
          <p:nvPr/>
        </p:nvSpPr>
        <p:spPr>
          <a:xfrm rot="16200000">
            <a:off x="1002074" y="123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7" name="Dikdörtgen 26">
            <a:extLst>
              <a:ext uri="{FF2B5EF4-FFF2-40B4-BE49-F238E27FC236}">
                <a16:creationId xmlns:a16="http://schemas.microsoft.com/office/drawing/2014/main" id="{BEDB17B8-9308-8B45-8574-67F330B39B79}"/>
              </a:ext>
            </a:extLst>
          </p:cNvPr>
          <p:cNvSpPr/>
          <p:nvPr/>
        </p:nvSpPr>
        <p:spPr>
          <a:xfrm rot="16200000">
            <a:off x="5524058"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8" name="Dikdörtgen 27">
            <a:extLst>
              <a:ext uri="{FF2B5EF4-FFF2-40B4-BE49-F238E27FC236}">
                <a16:creationId xmlns:a16="http://schemas.microsoft.com/office/drawing/2014/main" id="{183B98F7-A09A-B143-8211-6288EBD8D268}"/>
              </a:ext>
            </a:extLst>
          </p:cNvPr>
          <p:cNvSpPr/>
          <p:nvPr/>
        </p:nvSpPr>
        <p:spPr>
          <a:xfrm rot="16200000">
            <a:off x="3417062" y="2059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9" name="Dikdörtgen 28">
            <a:extLst>
              <a:ext uri="{FF2B5EF4-FFF2-40B4-BE49-F238E27FC236}">
                <a16:creationId xmlns:a16="http://schemas.microsoft.com/office/drawing/2014/main" id="{A5CC6B13-53B2-904E-8169-AD653D21CFF0}"/>
              </a:ext>
            </a:extLst>
          </p:cNvPr>
          <p:cNvSpPr/>
          <p:nvPr/>
        </p:nvSpPr>
        <p:spPr>
          <a:xfrm rot="16200000">
            <a:off x="6615868" y="21866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0" name="Dikdörtgen 29">
            <a:extLst>
              <a:ext uri="{FF2B5EF4-FFF2-40B4-BE49-F238E27FC236}">
                <a16:creationId xmlns:a16="http://schemas.microsoft.com/office/drawing/2014/main" id="{93687CB4-839C-1C40-8FA1-7CA04A01A27A}"/>
              </a:ext>
            </a:extLst>
          </p:cNvPr>
          <p:cNvSpPr/>
          <p:nvPr/>
        </p:nvSpPr>
        <p:spPr>
          <a:xfrm rot="16200000">
            <a:off x="8416490" y="34535"/>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1" name="Dikdörtgen 30">
            <a:extLst>
              <a:ext uri="{FF2B5EF4-FFF2-40B4-BE49-F238E27FC236}">
                <a16:creationId xmlns:a16="http://schemas.microsoft.com/office/drawing/2014/main" id="{8428D57C-D4EC-7B4F-824D-8AC56E5BD6DA}"/>
              </a:ext>
            </a:extLst>
          </p:cNvPr>
          <p:cNvSpPr/>
          <p:nvPr/>
        </p:nvSpPr>
        <p:spPr>
          <a:xfrm rot="16200000">
            <a:off x="9444725" y="4400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2" name="Dikdörtgen 31">
            <a:extLst>
              <a:ext uri="{FF2B5EF4-FFF2-40B4-BE49-F238E27FC236}">
                <a16:creationId xmlns:a16="http://schemas.microsoft.com/office/drawing/2014/main" id="{6E91317F-00BB-6842-B2B1-096488D5B782}"/>
              </a:ext>
            </a:extLst>
          </p:cNvPr>
          <p:cNvSpPr/>
          <p:nvPr/>
        </p:nvSpPr>
        <p:spPr>
          <a:xfrm rot="16200000">
            <a:off x="2915803" y="29773"/>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3" name="Dikdörtgen 32">
            <a:extLst>
              <a:ext uri="{FF2B5EF4-FFF2-40B4-BE49-F238E27FC236}">
                <a16:creationId xmlns:a16="http://schemas.microsoft.com/office/drawing/2014/main" id="{5A8FC18C-3231-C748-B511-7F814A41B26B}"/>
              </a:ext>
            </a:extLst>
          </p:cNvPr>
          <p:cNvSpPr/>
          <p:nvPr/>
        </p:nvSpPr>
        <p:spPr>
          <a:xfrm rot="16200000">
            <a:off x="1350115"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4" name="Dikdörtgen 33">
            <a:extLst>
              <a:ext uri="{FF2B5EF4-FFF2-40B4-BE49-F238E27FC236}">
                <a16:creationId xmlns:a16="http://schemas.microsoft.com/office/drawing/2014/main" id="{7C269BF2-3C96-B14D-8F31-9A064988DB9F}"/>
              </a:ext>
            </a:extLst>
          </p:cNvPr>
          <p:cNvSpPr/>
          <p:nvPr/>
        </p:nvSpPr>
        <p:spPr>
          <a:xfrm rot="16200000">
            <a:off x="7890424" y="187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5" name="Dikdörtgen 34">
            <a:extLst>
              <a:ext uri="{FF2B5EF4-FFF2-40B4-BE49-F238E27FC236}">
                <a16:creationId xmlns:a16="http://schemas.microsoft.com/office/drawing/2014/main" id="{01BC4920-252F-0941-A22C-40EDACCD0D5A}"/>
              </a:ext>
            </a:extLst>
          </p:cNvPr>
          <p:cNvSpPr/>
          <p:nvPr/>
        </p:nvSpPr>
        <p:spPr>
          <a:xfrm>
            <a:off x="230262" y="44886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6" name="Dikdörtgen 35">
            <a:extLst>
              <a:ext uri="{FF2B5EF4-FFF2-40B4-BE49-F238E27FC236}">
                <a16:creationId xmlns:a16="http://schemas.microsoft.com/office/drawing/2014/main" id="{C4A8BA7C-710C-BF41-B52D-2AE20F0D1990}"/>
              </a:ext>
            </a:extLst>
          </p:cNvPr>
          <p:cNvSpPr/>
          <p:nvPr/>
        </p:nvSpPr>
        <p:spPr>
          <a:xfrm>
            <a:off x="9707415" y="21878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7" name="Dikdörtgen 36">
            <a:extLst>
              <a:ext uri="{FF2B5EF4-FFF2-40B4-BE49-F238E27FC236}">
                <a16:creationId xmlns:a16="http://schemas.microsoft.com/office/drawing/2014/main" id="{7E787ECD-FB27-AC4A-BBAE-AA16DA341BF0}"/>
              </a:ext>
            </a:extLst>
          </p:cNvPr>
          <p:cNvSpPr/>
          <p:nvPr/>
        </p:nvSpPr>
        <p:spPr>
          <a:xfrm rot="16200000">
            <a:off x="4547342" y="65717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8" name="Dikdörtgen 37">
            <a:extLst>
              <a:ext uri="{FF2B5EF4-FFF2-40B4-BE49-F238E27FC236}">
                <a16:creationId xmlns:a16="http://schemas.microsoft.com/office/drawing/2014/main" id="{ABFA5892-FFC5-E041-9AC5-D4898BF7E1BB}"/>
              </a:ext>
            </a:extLst>
          </p:cNvPr>
          <p:cNvSpPr/>
          <p:nvPr/>
        </p:nvSpPr>
        <p:spPr>
          <a:xfrm rot="16200000">
            <a:off x="5072265" y="4084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9" name="Dikdörtgen 38">
            <a:extLst>
              <a:ext uri="{FF2B5EF4-FFF2-40B4-BE49-F238E27FC236}">
                <a16:creationId xmlns:a16="http://schemas.microsoft.com/office/drawing/2014/main" id="{C5AD6835-4978-024D-BB98-275833B3ABAA}"/>
              </a:ext>
            </a:extLst>
          </p:cNvPr>
          <p:cNvSpPr/>
          <p:nvPr/>
        </p:nvSpPr>
        <p:spPr>
          <a:xfrm rot="16200000">
            <a:off x="6151687" y="2656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0" name="Metin kutusu 39">
            <a:extLst>
              <a:ext uri="{FF2B5EF4-FFF2-40B4-BE49-F238E27FC236}">
                <a16:creationId xmlns:a16="http://schemas.microsoft.com/office/drawing/2014/main" id="{376ED625-3EA6-504F-AFA4-E4A9B8B330BC}"/>
              </a:ext>
            </a:extLst>
          </p:cNvPr>
          <p:cNvSpPr txBox="1"/>
          <p:nvPr/>
        </p:nvSpPr>
        <p:spPr>
          <a:xfrm>
            <a:off x="541443" y="1541738"/>
            <a:ext cx="3941525" cy="3231654"/>
          </a:xfrm>
          <a:prstGeom prst="rect">
            <a:avLst/>
          </a:prstGeom>
          <a:solidFill>
            <a:schemeClr val="bg2"/>
          </a:solidFill>
          <a:ln w="19050">
            <a:solidFill>
              <a:schemeClr val="tx1"/>
            </a:solidFill>
            <a:prstDash val="dash"/>
          </a:ln>
        </p:spPr>
        <p:txBody>
          <a:bodyPr wrap="square" rtlCol="0">
            <a:spAutoFit/>
          </a:bodyPr>
          <a:lstStyle/>
          <a:p>
            <a:r>
              <a:rPr lang="tr-TR" sz="1200" b="1" dirty="0">
                <a:latin typeface="Chalkboard" panose="03050602040202020205" pitchFamily="66" charset="0"/>
              </a:rPr>
              <a:t>**Çocuğunuzu sabah uyandığında yatağını düzeltmesi elini yüzünü yıkaması için rehberlik edin.</a:t>
            </a:r>
          </a:p>
          <a:p>
            <a:r>
              <a:rPr lang="tr-TR" sz="1200" b="1" dirty="0">
                <a:latin typeface="Chalkboard" panose="03050602040202020205" pitchFamily="66" charset="0"/>
              </a:rPr>
              <a:t>Sabah kahvaltısında size yardım etmesi için ufak sorumluluklar vererek cesaretlendirebilirsiniz. Kahvaltılıkları tabaklara dizmesini veya ufak yardımlar etmesi için onu yönlendirebilirsiniz.  </a:t>
            </a:r>
          </a:p>
          <a:p>
            <a:endParaRPr lang="tr-TR" sz="1200" b="1" dirty="0">
              <a:latin typeface="Chalkboard" panose="03050602040202020205" pitchFamily="66" charset="0"/>
            </a:endParaRPr>
          </a:p>
          <a:p>
            <a:r>
              <a:rPr lang="tr-TR" sz="1200" b="1" dirty="0">
                <a:latin typeface="Chalkboard" panose="03050602040202020205" pitchFamily="66" charset="0"/>
              </a:rPr>
              <a:t>Bugün günlerden hangi gün, hangi mevsimdeyiz, bugün hava nasıl, hangi aydayız gibi sorular soralım. Camdan dışarıya bakarak hava ile ilgili gözlemleri yapalım.</a:t>
            </a:r>
          </a:p>
          <a:p>
            <a:r>
              <a:rPr lang="tr-TR" sz="1200" b="1" dirty="0">
                <a:latin typeface="Chalkboard" panose="03050602040202020205" pitchFamily="66" charset="0"/>
              </a:rPr>
              <a:t>Toplanma ve temizlik yapıldıktan sonra müzik eşliğinde ailece jimnastik veya spor hareketleri yapabilir, TRT EBA ANAOKULU izletebilirsiniz.</a:t>
            </a:r>
          </a:p>
          <a:p>
            <a:r>
              <a:rPr lang="tr-TR" sz="1200" b="1" dirty="0">
                <a:latin typeface="Chalkboard" panose="03050602040202020205" pitchFamily="66" charset="0"/>
              </a:rPr>
              <a:t>08:30 ve 19:30 saatlerinde</a:t>
            </a:r>
          </a:p>
          <a:p>
            <a:r>
              <a:rPr lang="tr-TR" sz="1200" b="1" dirty="0">
                <a:latin typeface="Chalkboard" panose="03050602040202020205" pitchFamily="66" charset="0"/>
                <a:hlinkClick r:id="rId2"/>
              </a:rPr>
              <a:t>https://www.youtube.com/watch?v=PE7h550BOdk</a:t>
            </a:r>
            <a:endParaRPr lang="tr-TR" sz="1200" b="1" dirty="0">
              <a:latin typeface="Chalkboard" panose="03050602040202020205" pitchFamily="66" charset="0"/>
            </a:endParaRPr>
          </a:p>
        </p:txBody>
      </p:sp>
      <p:sp>
        <p:nvSpPr>
          <p:cNvPr id="41" name="Metin kutusu 40">
            <a:extLst>
              <a:ext uri="{FF2B5EF4-FFF2-40B4-BE49-F238E27FC236}">
                <a16:creationId xmlns:a16="http://schemas.microsoft.com/office/drawing/2014/main" id="{FA16A494-6716-6A47-B340-1C9610500B66}"/>
              </a:ext>
            </a:extLst>
          </p:cNvPr>
          <p:cNvSpPr txBox="1"/>
          <p:nvPr/>
        </p:nvSpPr>
        <p:spPr>
          <a:xfrm>
            <a:off x="1193396" y="943098"/>
            <a:ext cx="2051044" cy="492443"/>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square" rtlCol="0">
            <a:spAutoFit/>
          </a:bodyPr>
          <a:lstStyle/>
          <a:p>
            <a:pPr algn="ctr"/>
            <a:r>
              <a:rPr lang="tr-GB" sz="1400" b="1" dirty="0">
                <a:latin typeface="Arial Rounded MT Bold" panose="020F0704030504030204" pitchFamily="34" charset="0"/>
                <a:cs typeface="Didot" panose="02000503000000020003" pitchFamily="2" charset="-79"/>
              </a:rPr>
              <a:t>1</a:t>
            </a:r>
            <a:r>
              <a:rPr lang="tr-GB" sz="1200" b="1" dirty="0">
                <a:latin typeface="Arial Rounded MT Bold" panose="020F0704030504030204" pitchFamily="34" charset="0"/>
                <a:cs typeface="Didot" panose="02000503000000020003" pitchFamily="2" charset="-79"/>
              </a:rPr>
              <a:t>.Etkinlik: </a:t>
            </a:r>
            <a:r>
              <a:rPr lang="tr-TR" sz="1200" b="1" dirty="0">
                <a:latin typeface="Arial Rounded MT Bold" panose="020F0704030504030204" pitchFamily="34" charset="0"/>
                <a:cs typeface="Didot" panose="02000503000000020003" pitchFamily="2" charset="-79"/>
              </a:rPr>
              <a:t>Güne başlama</a:t>
            </a:r>
          </a:p>
          <a:p>
            <a:pPr algn="ctr"/>
            <a:r>
              <a:rPr lang="tr-TR" sz="1200" b="1" dirty="0">
                <a:latin typeface="Arial Rounded MT Bold" panose="020F0704030504030204" pitchFamily="34" charset="0"/>
                <a:cs typeface="Didot" panose="02000503000000020003" pitchFamily="2" charset="-79"/>
              </a:rPr>
              <a:t>Süre: 20 DK</a:t>
            </a:r>
          </a:p>
        </p:txBody>
      </p:sp>
      <p:sp>
        <p:nvSpPr>
          <p:cNvPr id="42" name="Metin kutusu 41">
            <a:extLst>
              <a:ext uri="{FF2B5EF4-FFF2-40B4-BE49-F238E27FC236}">
                <a16:creationId xmlns:a16="http://schemas.microsoft.com/office/drawing/2014/main" id="{C8F4E3C4-DC2F-0240-AE68-6104C577E1C0}"/>
              </a:ext>
            </a:extLst>
          </p:cNvPr>
          <p:cNvSpPr txBox="1"/>
          <p:nvPr/>
        </p:nvSpPr>
        <p:spPr>
          <a:xfrm>
            <a:off x="4964906" y="1753195"/>
            <a:ext cx="3343692" cy="2646878"/>
          </a:xfrm>
          <a:prstGeom prst="rect">
            <a:avLst/>
          </a:prstGeom>
          <a:solidFill>
            <a:srgbClr val="D883FF">
              <a:alpha val="46000"/>
            </a:srgbClr>
          </a:solidFill>
          <a:ln w="19050">
            <a:solidFill>
              <a:schemeClr val="tx1"/>
            </a:solidFill>
            <a:prstDash val="dash"/>
          </a:ln>
        </p:spPr>
        <p:txBody>
          <a:bodyPr wrap="square" rtlCol="0">
            <a:spAutoFit/>
          </a:bodyPr>
          <a:lstStyle/>
          <a:p>
            <a:r>
              <a:rPr lang="tr-TR" sz="1200" b="1" dirty="0">
                <a:latin typeface="Chalkboard" panose="03050602040202020205" pitchFamily="66" charset="0"/>
              </a:rPr>
              <a:t>**Çocuğunuza oyun zamanında oynamak istediği oyunu için onu yönlendirelim. İstediği oyun materyallerini seçmesine fırsat vererek oyunlarında ona rehberlik etmenin yanı sıra onunla birlikte oyun kurabilir ve oyun arkadaşı olabilirsiniz.</a:t>
            </a:r>
          </a:p>
          <a:p>
            <a:r>
              <a:rPr lang="tr-TR" sz="1200" b="1" dirty="0">
                <a:latin typeface="Chalkboard" panose="03050602040202020205" pitchFamily="66" charset="0"/>
              </a:rPr>
              <a:t>Oyun sırasında yaratıcı düşünme yeteneğinin gelişmesi için ilgisini çekebilecek sorular soralım ve onun da size soracağı sorulara cevap verelim.</a:t>
            </a:r>
          </a:p>
          <a:p>
            <a:r>
              <a:rPr lang="tr-TR" sz="1100" b="1" dirty="0">
                <a:latin typeface="Chalkboard" panose="03050602040202020205" pitchFamily="66" charset="0"/>
                <a:hlinkClick r:id="rId3"/>
              </a:rPr>
              <a:t>https://www.youtube.com/watch?v=riZsm5me4L0</a:t>
            </a:r>
            <a:endParaRPr lang="tr-TR" sz="1100" b="1" dirty="0">
              <a:latin typeface="Chalkboard" panose="03050602040202020205" pitchFamily="66" charset="0"/>
            </a:endParaRPr>
          </a:p>
          <a:p>
            <a:r>
              <a:rPr lang="tr-TR" sz="1200" b="1" dirty="0">
                <a:latin typeface="Chalkboard" panose="03050602040202020205" pitchFamily="66" charset="0"/>
              </a:rPr>
              <a:t>Oyun oynarken linkteki dinlendirici müziği açabilirsiniz.</a:t>
            </a:r>
            <a:endParaRPr lang="tr-GB" sz="1200" dirty="0"/>
          </a:p>
        </p:txBody>
      </p:sp>
      <p:sp>
        <p:nvSpPr>
          <p:cNvPr id="43" name="Metin kutusu 42">
            <a:extLst>
              <a:ext uri="{FF2B5EF4-FFF2-40B4-BE49-F238E27FC236}">
                <a16:creationId xmlns:a16="http://schemas.microsoft.com/office/drawing/2014/main" id="{4FDBAED5-53F3-AE4F-A3BE-4E85142CA1D5}"/>
              </a:ext>
            </a:extLst>
          </p:cNvPr>
          <p:cNvSpPr txBox="1"/>
          <p:nvPr/>
        </p:nvSpPr>
        <p:spPr>
          <a:xfrm>
            <a:off x="5584420" y="1138054"/>
            <a:ext cx="2095766" cy="523220"/>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none" rtlCol="0">
            <a:spAutoFit/>
          </a:bodyPr>
          <a:lstStyle/>
          <a:p>
            <a:pPr algn="ctr"/>
            <a:r>
              <a:rPr lang="tr-TR" sz="1400" b="1" dirty="0">
                <a:latin typeface="Arial Rounded MT Bold" panose="020F0704030504030204" pitchFamily="34" charset="0"/>
              </a:rPr>
              <a:t>2.Etkinlik : </a:t>
            </a:r>
            <a:r>
              <a:rPr lang="tr-TR" sz="1200" b="1" dirty="0">
                <a:latin typeface="Arial Rounded MT Bold" panose="020F0704030504030204" pitchFamily="34" charset="0"/>
              </a:rPr>
              <a:t>Oyun zamanı</a:t>
            </a:r>
            <a:endParaRPr lang="tr-TR" sz="1400" b="1" dirty="0">
              <a:latin typeface="Arial Rounded MT Bold" panose="020F0704030504030204" pitchFamily="34" charset="0"/>
            </a:endParaRPr>
          </a:p>
          <a:p>
            <a:pPr algn="ctr"/>
            <a:r>
              <a:rPr lang="tr-GB" sz="1400" b="1" dirty="0">
                <a:latin typeface="Arial Rounded MT Bold" panose="020F0704030504030204" pitchFamily="34" charset="0"/>
              </a:rPr>
              <a:t>Süre: 20 DK </a:t>
            </a:r>
            <a:endParaRPr lang="tr-GB" sz="1200" b="1" dirty="0">
              <a:latin typeface="Arial Rounded MT Bold" panose="020F0704030504030204" pitchFamily="34" charset="0"/>
            </a:endParaRPr>
          </a:p>
        </p:txBody>
      </p:sp>
      <p:sp>
        <p:nvSpPr>
          <p:cNvPr id="44" name="Oval 43">
            <a:extLst>
              <a:ext uri="{FF2B5EF4-FFF2-40B4-BE49-F238E27FC236}">
                <a16:creationId xmlns:a16="http://schemas.microsoft.com/office/drawing/2014/main" id="{0308A579-CC36-B947-B9DC-305DB351C8D1}"/>
              </a:ext>
            </a:extLst>
          </p:cNvPr>
          <p:cNvSpPr/>
          <p:nvPr/>
        </p:nvSpPr>
        <p:spPr>
          <a:xfrm>
            <a:off x="8308597" y="728694"/>
            <a:ext cx="1160893" cy="1090599"/>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rgbClr val="D883FF"/>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5" name="Metin kutusu 44">
            <a:extLst>
              <a:ext uri="{FF2B5EF4-FFF2-40B4-BE49-F238E27FC236}">
                <a16:creationId xmlns:a16="http://schemas.microsoft.com/office/drawing/2014/main" id="{FA383485-EB6D-214B-A4AB-757D2B2C8798}"/>
              </a:ext>
            </a:extLst>
          </p:cNvPr>
          <p:cNvSpPr txBox="1"/>
          <p:nvPr/>
        </p:nvSpPr>
        <p:spPr>
          <a:xfrm>
            <a:off x="8337171" y="978281"/>
            <a:ext cx="1160894" cy="646331"/>
          </a:xfrm>
          <a:prstGeom prst="rect">
            <a:avLst/>
          </a:prstGeom>
          <a:noFill/>
        </p:spPr>
        <p:txBody>
          <a:bodyPr wrap="none" rtlCol="0">
            <a:spAutoFit/>
          </a:bodyPr>
          <a:lstStyle/>
          <a:p>
            <a:pPr algn="ctr"/>
            <a:r>
              <a:rPr lang="tr-GB" sz="1200" b="1" dirty="0">
                <a:latin typeface="Agent Orange" pitchFamily="2" charset="0"/>
                <a:cs typeface="Agent Orange" pitchFamily="2" charset="0"/>
              </a:rPr>
              <a:t>GÜNE </a:t>
            </a:r>
          </a:p>
          <a:p>
            <a:pPr algn="ctr"/>
            <a:r>
              <a:rPr lang="tr-GB" sz="1200" b="1" dirty="0">
                <a:latin typeface="Agent Orange" pitchFamily="2" charset="0"/>
                <a:cs typeface="Agent Orange" pitchFamily="2" charset="0"/>
              </a:rPr>
              <a:t>BAŞLAMA</a:t>
            </a:r>
          </a:p>
          <a:p>
            <a:pPr algn="ctr"/>
            <a:r>
              <a:rPr lang="tr-GB" sz="1200" b="1" dirty="0">
                <a:latin typeface="Agent Orange" pitchFamily="2" charset="0"/>
                <a:cs typeface="Agent Orange" pitchFamily="2" charset="0"/>
              </a:rPr>
              <a:t>ZAMANI</a:t>
            </a:r>
          </a:p>
        </p:txBody>
      </p:sp>
      <p:sp>
        <p:nvSpPr>
          <p:cNvPr id="46" name="El İle İşlem 45">
            <a:extLst>
              <a:ext uri="{FF2B5EF4-FFF2-40B4-BE49-F238E27FC236}">
                <a16:creationId xmlns:a16="http://schemas.microsoft.com/office/drawing/2014/main" id="{AF3C3977-244B-E342-A264-CFAE6146475D}"/>
              </a:ext>
            </a:extLst>
          </p:cNvPr>
          <p:cNvSpPr/>
          <p:nvPr/>
        </p:nvSpPr>
        <p:spPr>
          <a:xfrm>
            <a:off x="6900862" y="4635442"/>
            <a:ext cx="1800225" cy="1654957"/>
          </a:xfrm>
          <a:prstGeom prst="flowChartManualOperation">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7" name="Metin kutusu 46">
            <a:extLst>
              <a:ext uri="{FF2B5EF4-FFF2-40B4-BE49-F238E27FC236}">
                <a16:creationId xmlns:a16="http://schemas.microsoft.com/office/drawing/2014/main" id="{9FFA7275-A90E-B74E-A62B-428DFA007D95}"/>
              </a:ext>
            </a:extLst>
          </p:cNvPr>
          <p:cNvSpPr txBox="1"/>
          <p:nvPr/>
        </p:nvSpPr>
        <p:spPr>
          <a:xfrm>
            <a:off x="7093889" y="4776957"/>
            <a:ext cx="1414170" cy="338554"/>
          </a:xfrm>
          <a:prstGeom prst="rect">
            <a:avLst/>
          </a:prstGeom>
          <a:noFill/>
        </p:spPr>
        <p:txBody>
          <a:bodyPr wrap="none" rtlCol="0">
            <a:spAutoFit/>
          </a:bodyPr>
          <a:lstStyle/>
          <a:p>
            <a:r>
              <a:rPr lang="tr-GB" sz="1600" b="1" dirty="0">
                <a:latin typeface="Agent Orange" pitchFamily="2" charset="0"/>
                <a:cs typeface="Agent Orange" pitchFamily="2" charset="0"/>
              </a:rPr>
              <a:t>BİR BİLGİ</a:t>
            </a:r>
          </a:p>
        </p:txBody>
      </p:sp>
      <p:sp>
        <p:nvSpPr>
          <p:cNvPr id="48" name="Oval 47">
            <a:extLst>
              <a:ext uri="{FF2B5EF4-FFF2-40B4-BE49-F238E27FC236}">
                <a16:creationId xmlns:a16="http://schemas.microsoft.com/office/drawing/2014/main" id="{600F3B0D-4B57-0B48-8FE9-EDF664C19090}"/>
              </a:ext>
            </a:extLst>
          </p:cNvPr>
          <p:cNvSpPr/>
          <p:nvPr/>
        </p:nvSpPr>
        <p:spPr>
          <a:xfrm>
            <a:off x="866545" y="5188319"/>
            <a:ext cx="1902336" cy="951196"/>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chemeClr val="accent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9" name="Metin kutusu 48">
            <a:extLst>
              <a:ext uri="{FF2B5EF4-FFF2-40B4-BE49-F238E27FC236}">
                <a16:creationId xmlns:a16="http://schemas.microsoft.com/office/drawing/2014/main" id="{7CD58380-7567-0945-94AD-C1826D6A5196}"/>
              </a:ext>
            </a:extLst>
          </p:cNvPr>
          <p:cNvSpPr txBox="1"/>
          <p:nvPr/>
        </p:nvSpPr>
        <p:spPr>
          <a:xfrm>
            <a:off x="3477424" y="5176466"/>
            <a:ext cx="2138452" cy="984885"/>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pPr algn="ctr">
              <a:lnSpc>
                <a:spcPct val="150000"/>
              </a:lnSpc>
            </a:pPr>
            <a:r>
              <a:rPr lang="tr-GB" sz="1100" b="1" spc="300" baseline="-25000" dirty="0">
                <a:latin typeface="Agent Orange" pitchFamily="2" charset="0"/>
                <a:cs typeface="Agent Orange" pitchFamily="2" charset="0"/>
              </a:rPr>
              <a:t>BUGÜNKÜ SORUMLULUĞUM</a:t>
            </a:r>
          </a:p>
          <a:p>
            <a:pPr algn="ctr"/>
            <a:r>
              <a:rPr lang="tr-GB" b="1" baseline="-25000" dirty="0">
                <a:latin typeface="Arial Rounded MT Bold" panose="020F0704030504030204" pitchFamily="34" charset="0"/>
                <a:cs typeface="Agent Orange" pitchFamily="2" charset="0"/>
              </a:rPr>
              <a:t>Kartonlardan bir ev yapıp sokak kedileri için dışarıya bırakıyorum.</a:t>
            </a:r>
          </a:p>
        </p:txBody>
      </p:sp>
      <p:sp>
        <p:nvSpPr>
          <p:cNvPr id="50" name="Metin kutusu 49">
            <a:extLst>
              <a:ext uri="{FF2B5EF4-FFF2-40B4-BE49-F238E27FC236}">
                <a16:creationId xmlns:a16="http://schemas.microsoft.com/office/drawing/2014/main" id="{48079A54-3E52-F141-B45E-23329F9A04D7}"/>
              </a:ext>
            </a:extLst>
          </p:cNvPr>
          <p:cNvSpPr txBox="1"/>
          <p:nvPr/>
        </p:nvSpPr>
        <p:spPr>
          <a:xfrm>
            <a:off x="701812" y="5341149"/>
            <a:ext cx="2231801" cy="738664"/>
          </a:xfrm>
          <a:prstGeom prst="rect">
            <a:avLst/>
          </a:prstGeom>
          <a:noFill/>
        </p:spPr>
        <p:txBody>
          <a:bodyPr wrap="square" rtlCol="0">
            <a:spAutoFit/>
          </a:bodyPr>
          <a:lstStyle/>
          <a:p>
            <a:pPr algn="ctr"/>
            <a:r>
              <a:rPr lang="tr-GB" sz="1400" b="1" dirty="0">
                <a:latin typeface="Arial Rounded MT Bold" panose="020F0704030504030204" pitchFamily="34" charset="0"/>
              </a:rPr>
              <a:t>Trt Eba Anaokulu</a:t>
            </a:r>
          </a:p>
          <a:p>
            <a:pPr algn="ctr"/>
            <a:r>
              <a:rPr lang="tr-GB" sz="1400" b="1" dirty="0">
                <a:latin typeface="Arial Rounded MT Bold" panose="020F0704030504030204" pitchFamily="34" charset="0"/>
              </a:rPr>
              <a:t>İzliyorum.</a:t>
            </a:r>
          </a:p>
          <a:p>
            <a:pPr algn="ctr"/>
            <a:r>
              <a:rPr lang="tr-GB" sz="1400" b="1" dirty="0">
                <a:latin typeface="Arial Rounded MT Bold" panose="020F0704030504030204" pitchFamily="34" charset="0"/>
              </a:rPr>
              <a:t>19:30</a:t>
            </a:r>
            <a:endParaRPr lang="tr-GB" b="1" dirty="0">
              <a:latin typeface="Arial Rounded MT Bold" panose="020F0704030504030204" pitchFamily="34" charset="0"/>
            </a:endParaRPr>
          </a:p>
        </p:txBody>
      </p:sp>
      <p:sp>
        <p:nvSpPr>
          <p:cNvPr id="51" name="Metin kutusu 50">
            <a:extLst>
              <a:ext uri="{FF2B5EF4-FFF2-40B4-BE49-F238E27FC236}">
                <a16:creationId xmlns:a16="http://schemas.microsoft.com/office/drawing/2014/main" id="{BC9324C7-DCD7-6341-ACF4-3361691CA0C5}"/>
              </a:ext>
            </a:extLst>
          </p:cNvPr>
          <p:cNvSpPr txBox="1"/>
          <p:nvPr/>
        </p:nvSpPr>
        <p:spPr>
          <a:xfrm rot="16200000">
            <a:off x="-232111" y="5487916"/>
            <a:ext cx="1338828" cy="253916"/>
          </a:xfrm>
          <a:prstGeom prst="rect">
            <a:avLst/>
          </a:prstGeom>
          <a:noFill/>
        </p:spPr>
        <p:txBody>
          <a:bodyPr wrap="none" rtlCol="0">
            <a:spAutoFit/>
          </a:bodyPr>
          <a:lstStyle/>
          <a:p>
            <a:r>
              <a:rPr lang="tr-GB" sz="1050" dirty="0">
                <a:latin typeface="PingFang TC Medium" panose="020B0400000000000000" pitchFamily="34" charset="-120"/>
                <a:ea typeface="PingFang TC Medium" panose="020B0400000000000000" pitchFamily="34" charset="-120"/>
                <a:cs typeface="Mongolian Baiti" panose="03000500000000000000" pitchFamily="66" charset="0"/>
              </a:rPr>
              <a:t>@</a:t>
            </a:r>
            <a:r>
              <a:rPr lang="tr-GB" sz="900" dirty="0">
                <a:latin typeface="PingFang TC Medium" panose="020B0400000000000000" pitchFamily="34" charset="-120"/>
                <a:ea typeface="PingFang TC Medium" panose="020B0400000000000000" pitchFamily="34" charset="-120"/>
                <a:cs typeface="Mongolian Baiti" panose="03000500000000000000" pitchFamily="66" charset="0"/>
              </a:rPr>
              <a:t>okuloncesi_bilgesi</a:t>
            </a:r>
            <a:endParaRPr lang="tr-GB" sz="1050" dirty="0">
              <a:latin typeface="PingFang TC Medium" panose="020B0400000000000000" pitchFamily="34" charset="-120"/>
              <a:ea typeface="PingFang TC Medium" panose="020B0400000000000000" pitchFamily="34" charset="-120"/>
              <a:cs typeface="Mongolian Baiti" panose="03000500000000000000" pitchFamily="66" charset="0"/>
            </a:endParaRPr>
          </a:p>
        </p:txBody>
      </p:sp>
      <p:sp>
        <p:nvSpPr>
          <p:cNvPr id="52" name="Metin kutusu 51">
            <a:extLst>
              <a:ext uri="{FF2B5EF4-FFF2-40B4-BE49-F238E27FC236}">
                <a16:creationId xmlns:a16="http://schemas.microsoft.com/office/drawing/2014/main" id="{326B2B19-5BA0-B64E-A00B-BCCA0A80D256}"/>
              </a:ext>
            </a:extLst>
          </p:cNvPr>
          <p:cNvSpPr txBox="1"/>
          <p:nvPr/>
        </p:nvSpPr>
        <p:spPr>
          <a:xfrm>
            <a:off x="7128801" y="5194812"/>
            <a:ext cx="1414169" cy="954107"/>
          </a:xfrm>
          <a:prstGeom prst="rect">
            <a:avLst/>
          </a:prstGeom>
          <a:noFill/>
        </p:spPr>
        <p:txBody>
          <a:bodyPr wrap="square" rtlCol="0">
            <a:spAutoFit/>
          </a:bodyPr>
          <a:lstStyle/>
          <a:p>
            <a:pPr algn="ctr"/>
            <a:r>
              <a:rPr lang="tr-TR" sz="1400" dirty="0">
                <a:latin typeface="Arial Rounded MT Bold" panose="020F0704030504030204" pitchFamily="34" charset="0"/>
              </a:rPr>
              <a:t>İnekler merdiven çıkabilir ama inemezler.</a:t>
            </a:r>
            <a:endParaRPr lang="tr-GB" sz="1400" dirty="0">
              <a:latin typeface="Arial Rounded MT Bold" panose="020F0704030504030204" pitchFamily="34" charset="0"/>
            </a:endParaRPr>
          </a:p>
        </p:txBody>
      </p:sp>
    </p:spTree>
    <p:extLst>
      <p:ext uri="{BB962C8B-B14F-4D97-AF65-F5344CB8AC3E}">
        <p14:creationId xmlns:p14="http://schemas.microsoft.com/office/powerpoint/2010/main" val="158723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74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514A82B-E998-0946-8501-C0952D1C0C4A}"/>
              </a:ext>
            </a:extLst>
          </p:cNvPr>
          <p:cNvSpPr/>
          <p:nvPr/>
        </p:nvSpPr>
        <p:spPr>
          <a:xfrm>
            <a:off x="171450" y="157163"/>
            <a:ext cx="9586913" cy="6529387"/>
          </a:xfrm>
          <a:prstGeom prst="rect">
            <a:avLst/>
          </a:prstGeom>
          <a:noFill/>
          <a:ln w="57150" cmpd="tri">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5" name="Dikdörtgen 4">
            <a:extLst>
              <a:ext uri="{FF2B5EF4-FFF2-40B4-BE49-F238E27FC236}">
                <a16:creationId xmlns:a16="http://schemas.microsoft.com/office/drawing/2014/main" id="{53446548-0C26-A542-927F-87A1668424FA}"/>
              </a:ext>
            </a:extLst>
          </p:cNvPr>
          <p:cNvSpPr/>
          <p:nvPr/>
        </p:nvSpPr>
        <p:spPr>
          <a:xfrm>
            <a:off x="271463" y="328614"/>
            <a:ext cx="9358312" cy="6215062"/>
          </a:xfrm>
          <a:prstGeom prst="rect">
            <a:avLst/>
          </a:prstGeom>
          <a:noFill/>
          <a:ln w="57150" cmpd="thinThick">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a:p>
        </p:txBody>
      </p:sp>
      <p:sp>
        <p:nvSpPr>
          <p:cNvPr id="6" name="Metin kutusu 5">
            <a:extLst>
              <a:ext uri="{FF2B5EF4-FFF2-40B4-BE49-F238E27FC236}">
                <a16:creationId xmlns:a16="http://schemas.microsoft.com/office/drawing/2014/main" id="{C13749C4-D155-4E4F-8143-C18A97A9BD9B}"/>
              </a:ext>
            </a:extLst>
          </p:cNvPr>
          <p:cNvSpPr txBox="1"/>
          <p:nvPr/>
        </p:nvSpPr>
        <p:spPr>
          <a:xfrm>
            <a:off x="2323455" y="471270"/>
            <a:ext cx="5404644" cy="400110"/>
          </a:xfrm>
          <a:prstGeom prst="rect">
            <a:avLst/>
          </a:prstGeom>
          <a:noFill/>
          <a:ln>
            <a:noFill/>
          </a:ln>
        </p:spPr>
        <p:txBody>
          <a:bodyPr wrap="square" rtlCol="0">
            <a:spAutoFit/>
          </a:bodyPr>
          <a:lstStyle/>
          <a:p>
            <a:pPr algn="ctr"/>
            <a:r>
              <a:rPr lang="tr-GB" sz="2000" dirty="0">
                <a:solidFill>
                  <a:srgbClr val="002060"/>
                </a:solidFill>
                <a:latin typeface="Benny Blanco" pitchFamily="2" charset="0"/>
                <a:cs typeface="Agent Orange" pitchFamily="2" charset="0"/>
              </a:rPr>
              <a:t>24 ARALIK UZAKTAN EĞİTİM PLANI</a:t>
            </a:r>
          </a:p>
        </p:txBody>
      </p:sp>
      <p:sp>
        <p:nvSpPr>
          <p:cNvPr id="7" name="Dikdörtgen 6">
            <a:extLst>
              <a:ext uri="{FF2B5EF4-FFF2-40B4-BE49-F238E27FC236}">
                <a16:creationId xmlns:a16="http://schemas.microsoft.com/office/drawing/2014/main" id="{77CB61B1-D84A-EC44-B8C0-FE774B7F10C6}"/>
              </a:ext>
            </a:extLst>
          </p:cNvPr>
          <p:cNvSpPr/>
          <p:nvPr/>
        </p:nvSpPr>
        <p:spPr>
          <a:xfrm>
            <a:off x="214313" y="142638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8" name="Dikdörtgen 7">
            <a:extLst>
              <a:ext uri="{FF2B5EF4-FFF2-40B4-BE49-F238E27FC236}">
                <a16:creationId xmlns:a16="http://schemas.microsoft.com/office/drawing/2014/main" id="{FAFF8E0B-8D70-EE4B-BF6E-46D2BF48AFAC}"/>
              </a:ext>
            </a:extLst>
          </p:cNvPr>
          <p:cNvSpPr/>
          <p:nvPr/>
        </p:nvSpPr>
        <p:spPr>
          <a:xfrm>
            <a:off x="9569413" y="586383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9" name="Dikdörtgen 8">
            <a:extLst>
              <a:ext uri="{FF2B5EF4-FFF2-40B4-BE49-F238E27FC236}">
                <a16:creationId xmlns:a16="http://schemas.microsoft.com/office/drawing/2014/main" id="{023E23FF-861F-2847-BAD6-D92FBCBF64EB}"/>
              </a:ext>
            </a:extLst>
          </p:cNvPr>
          <p:cNvSpPr/>
          <p:nvPr/>
        </p:nvSpPr>
        <p:spPr>
          <a:xfrm>
            <a:off x="75730" y="264677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0" name="Dikdörtgen 9">
            <a:extLst>
              <a:ext uri="{FF2B5EF4-FFF2-40B4-BE49-F238E27FC236}">
                <a16:creationId xmlns:a16="http://schemas.microsoft.com/office/drawing/2014/main" id="{86FDA70A-03D9-A54B-9502-CAD30BBC9C30}"/>
              </a:ext>
            </a:extLst>
          </p:cNvPr>
          <p:cNvSpPr/>
          <p:nvPr/>
        </p:nvSpPr>
        <p:spPr>
          <a:xfrm>
            <a:off x="230262" y="57412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1" name="Dikdörtgen 10">
            <a:extLst>
              <a:ext uri="{FF2B5EF4-FFF2-40B4-BE49-F238E27FC236}">
                <a16:creationId xmlns:a16="http://schemas.microsoft.com/office/drawing/2014/main" id="{70D6C8C7-1FC7-F149-B26D-8E49F78F5ED5}"/>
              </a:ext>
            </a:extLst>
          </p:cNvPr>
          <p:cNvSpPr/>
          <p:nvPr/>
        </p:nvSpPr>
        <p:spPr>
          <a:xfrm>
            <a:off x="109538" y="372668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2" name="Dikdörtgen 11">
            <a:extLst>
              <a:ext uri="{FF2B5EF4-FFF2-40B4-BE49-F238E27FC236}">
                <a16:creationId xmlns:a16="http://schemas.microsoft.com/office/drawing/2014/main" id="{2EED4C89-34D6-8947-BCC3-7C5B9A0D905D}"/>
              </a:ext>
            </a:extLst>
          </p:cNvPr>
          <p:cNvSpPr/>
          <p:nvPr/>
        </p:nvSpPr>
        <p:spPr>
          <a:xfrm>
            <a:off x="100733" y="367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3" name="Dikdörtgen 12">
            <a:extLst>
              <a:ext uri="{FF2B5EF4-FFF2-40B4-BE49-F238E27FC236}">
                <a16:creationId xmlns:a16="http://schemas.microsoft.com/office/drawing/2014/main" id="{A8F49BB1-B95B-C344-BB47-9C32BF1A1A2B}"/>
              </a:ext>
            </a:extLst>
          </p:cNvPr>
          <p:cNvSpPr/>
          <p:nvPr/>
        </p:nvSpPr>
        <p:spPr>
          <a:xfrm>
            <a:off x="9698001" y="88941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4" name="Dikdörtgen 13">
            <a:extLst>
              <a:ext uri="{FF2B5EF4-FFF2-40B4-BE49-F238E27FC236}">
                <a16:creationId xmlns:a16="http://schemas.microsoft.com/office/drawing/2014/main" id="{1E8E9F43-9B06-D149-9D40-B83338E7F460}"/>
              </a:ext>
            </a:extLst>
          </p:cNvPr>
          <p:cNvSpPr/>
          <p:nvPr/>
        </p:nvSpPr>
        <p:spPr>
          <a:xfrm>
            <a:off x="9562989" y="157403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5" name="Dikdörtgen 14">
            <a:extLst>
              <a:ext uri="{FF2B5EF4-FFF2-40B4-BE49-F238E27FC236}">
                <a16:creationId xmlns:a16="http://schemas.microsoft.com/office/drawing/2014/main" id="{9CD3067B-291C-4C40-B9B1-D9DB3FDAC63D}"/>
              </a:ext>
            </a:extLst>
          </p:cNvPr>
          <p:cNvSpPr/>
          <p:nvPr/>
        </p:nvSpPr>
        <p:spPr>
          <a:xfrm>
            <a:off x="9715501" y="301229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6" name="Dikdörtgen 15">
            <a:extLst>
              <a:ext uri="{FF2B5EF4-FFF2-40B4-BE49-F238E27FC236}">
                <a16:creationId xmlns:a16="http://schemas.microsoft.com/office/drawing/2014/main" id="{309428F8-F167-CA4F-8E1D-DC2E3F34E7FC}"/>
              </a:ext>
            </a:extLst>
          </p:cNvPr>
          <p:cNvSpPr/>
          <p:nvPr/>
        </p:nvSpPr>
        <p:spPr>
          <a:xfrm>
            <a:off x="9550252" y="372667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7" name="Dikdörtgen 16">
            <a:extLst>
              <a:ext uri="{FF2B5EF4-FFF2-40B4-BE49-F238E27FC236}">
                <a16:creationId xmlns:a16="http://schemas.microsoft.com/office/drawing/2014/main" id="{427598A6-9692-4346-B686-5E9F38C2354C}"/>
              </a:ext>
            </a:extLst>
          </p:cNvPr>
          <p:cNvSpPr/>
          <p:nvPr/>
        </p:nvSpPr>
        <p:spPr>
          <a:xfrm>
            <a:off x="9704784" y="43315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8" name="Dikdörtgen 17">
            <a:extLst>
              <a:ext uri="{FF2B5EF4-FFF2-40B4-BE49-F238E27FC236}">
                <a16:creationId xmlns:a16="http://schemas.microsoft.com/office/drawing/2014/main" id="{E6165E37-4B76-9143-BFB6-767B76D87346}"/>
              </a:ext>
            </a:extLst>
          </p:cNvPr>
          <p:cNvSpPr/>
          <p:nvPr/>
        </p:nvSpPr>
        <p:spPr>
          <a:xfrm>
            <a:off x="9698001" y="541141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19" name="Dikdörtgen 18">
            <a:extLst>
              <a:ext uri="{FF2B5EF4-FFF2-40B4-BE49-F238E27FC236}">
                <a16:creationId xmlns:a16="http://schemas.microsoft.com/office/drawing/2014/main" id="{1673E9BA-55D4-3B40-A0FE-4CFEC2CE166B}"/>
              </a:ext>
            </a:extLst>
          </p:cNvPr>
          <p:cNvSpPr/>
          <p:nvPr/>
        </p:nvSpPr>
        <p:spPr>
          <a:xfrm rot="16200000">
            <a:off x="1177490" y="6421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0" name="Dikdörtgen 19">
            <a:extLst>
              <a:ext uri="{FF2B5EF4-FFF2-40B4-BE49-F238E27FC236}">
                <a16:creationId xmlns:a16="http://schemas.microsoft.com/office/drawing/2014/main" id="{ECF93B1D-308C-A947-A722-03834B39F84E}"/>
              </a:ext>
            </a:extLst>
          </p:cNvPr>
          <p:cNvSpPr/>
          <p:nvPr/>
        </p:nvSpPr>
        <p:spPr>
          <a:xfrm rot="16200000">
            <a:off x="2329215" y="657499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1" name="Dikdörtgen 20">
            <a:extLst>
              <a:ext uri="{FF2B5EF4-FFF2-40B4-BE49-F238E27FC236}">
                <a16:creationId xmlns:a16="http://schemas.microsoft.com/office/drawing/2014/main" id="{CAAA1574-DA6F-4147-A806-C6D6E49DCC53}"/>
              </a:ext>
            </a:extLst>
          </p:cNvPr>
          <p:cNvSpPr/>
          <p:nvPr/>
        </p:nvSpPr>
        <p:spPr>
          <a:xfrm rot="16200000">
            <a:off x="3539691" y="640675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2" name="Dikdörtgen 21">
            <a:extLst>
              <a:ext uri="{FF2B5EF4-FFF2-40B4-BE49-F238E27FC236}">
                <a16:creationId xmlns:a16="http://schemas.microsoft.com/office/drawing/2014/main" id="{F7F80C7C-6197-9C4B-AF53-A7C9C92E5558}"/>
              </a:ext>
            </a:extLst>
          </p:cNvPr>
          <p:cNvSpPr/>
          <p:nvPr/>
        </p:nvSpPr>
        <p:spPr>
          <a:xfrm rot="16200000">
            <a:off x="5416116"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3" name="Dikdörtgen 22">
            <a:extLst>
              <a:ext uri="{FF2B5EF4-FFF2-40B4-BE49-F238E27FC236}">
                <a16:creationId xmlns:a16="http://schemas.microsoft.com/office/drawing/2014/main" id="{95E7D042-E60F-034D-A998-BABC949E5E74}"/>
              </a:ext>
            </a:extLst>
          </p:cNvPr>
          <p:cNvSpPr/>
          <p:nvPr/>
        </p:nvSpPr>
        <p:spPr>
          <a:xfrm rot="16200000">
            <a:off x="6615867" y="6425809"/>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4" name="Dikdörtgen 23">
            <a:extLst>
              <a:ext uri="{FF2B5EF4-FFF2-40B4-BE49-F238E27FC236}">
                <a16:creationId xmlns:a16="http://schemas.microsoft.com/office/drawing/2014/main" id="{B3346088-FEB7-214B-A532-D4E2FF376D01}"/>
              </a:ext>
            </a:extLst>
          </p:cNvPr>
          <p:cNvSpPr/>
          <p:nvPr/>
        </p:nvSpPr>
        <p:spPr>
          <a:xfrm rot="16200000">
            <a:off x="7775524" y="65607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5" name="Dikdörtgen 24">
            <a:extLst>
              <a:ext uri="{FF2B5EF4-FFF2-40B4-BE49-F238E27FC236}">
                <a16:creationId xmlns:a16="http://schemas.microsoft.com/office/drawing/2014/main" id="{8032054F-96EB-1F47-AD85-C04FAE7715CB}"/>
              </a:ext>
            </a:extLst>
          </p:cNvPr>
          <p:cNvSpPr/>
          <p:nvPr/>
        </p:nvSpPr>
        <p:spPr>
          <a:xfrm rot="16200000">
            <a:off x="8978068" y="64272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6" name="Dikdörtgen 25">
            <a:extLst>
              <a:ext uri="{FF2B5EF4-FFF2-40B4-BE49-F238E27FC236}">
                <a16:creationId xmlns:a16="http://schemas.microsoft.com/office/drawing/2014/main" id="{F2D1896F-AB7C-7C44-9EAC-827894BAC73A}"/>
              </a:ext>
            </a:extLst>
          </p:cNvPr>
          <p:cNvSpPr/>
          <p:nvPr/>
        </p:nvSpPr>
        <p:spPr>
          <a:xfrm rot="16200000">
            <a:off x="1002074" y="123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7" name="Dikdörtgen 26">
            <a:extLst>
              <a:ext uri="{FF2B5EF4-FFF2-40B4-BE49-F238E27FC236}">
                <a16:creationId xmlns:a16="http://schemas.microsoft.com/office/drawing/2014/main" id="{BEDB17B8-9308-8B45-8574-67F330B39B79}"/>
              </a:ext>
            </a:extLst>
          </p:cNvPr>
          <p:cNvSpPr/>
          <p:nvPr/>
        </p:nvSpPr>
        <p:spPr>
          <a:xfrm rot="16200000">
            <a:off x="5524058"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8" name="Dikdörtgen 27">
            <a:extLst>
              <a:ext uri="{FF2B5EF4-FFF2-40B4-BE49-F238E27FC236}">
                <a16:creationId xmlns:a16="http://schemas.microsoft.com/office/drawing/2014/main" id="{183B98F7-A09A-B143-8211-6288EBD8D268}"/>
              </a:ext>
            </a:extLst>
          </p:cNvPr>
          <p:cNvSpPr/>
          <p:nvPr/>
        </p:nvSpPr>
        <p:spPr>
          <a:xfrm rot="16200000">
            <a:off x="3417062" y="2059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29" name="Dikdörtgen 28">
            <a:extLst>
              <a:ext uri="{FF2B5EF4-FFF2-40B4-BE49-F238E27FC236}">
                <a16:creationId xmlns:a16="http://schemas.microsoft.com/office/drawing/2014/main" id="{A5CC6B13-53B2-904E-8169-AD653D21CFF0}"/>
              </a:ext>
            </a:extLst>
          </p:cNvPr>
          <p:cNvSpPr/>
          <p:nvPr/>
        </p:nvSpPr>
        <p:spPr>
          <a:xfrm rot="16200000">
            <a:off x="6615868" y="21866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0" name="Dikdörtgen 29">
            <a:extLst>
              <a:ext uri="{FF2B5EF4-FFF2-40B4-BE49-F238E27FC236}">
                <a16:creationId xmlns:a16="http://schemas.microsoft.com/office/drawing/2014/main" id="{93687CB4-839C-1C40-8FA1-7CA04A01A27A}"/>
              </a:ext>
            </a:extLst>
          </p:cNvPr>
          <p:cNvSpPr/>
          <p:nvPr/>
        </p:nvSpPr>
        <p:spPr>
          <a:xfrm rot="16200000">
            <a:off x="8416490" y="34535"/>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1" name="Dikdörtgen 30">
            <a:extLst>
              <a:ext uri="{FF2B5EF4-FFF2-40B4-BE49-F238E27FC236}">
                <a16:creationId xmlns:a16="http://schemas.microsoft.com/office/drawing/2014/main" id="{8428D57C-D4EC-7B4F-824D-8AC56E5BD6DA}"/>
              </a:ext>
            </a:extLst>
          </p:cNvPr>
          <p:cNvSpPr/>
          <p:nvPr/>
        </p:nvSpPr>
        <p:spPr>
          <a:xfrm rot="16200000">
            <a:off x="9444725" y="4400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2" name="Dikdörtgen 31">
            <a:extLst>
              <a:ext uri="{FF2B5EF4-FFF2-40B4-BE49-F238E27FC236}">
                <a16:creationId xmlns:a16="http://schemas.microsoft.com/office/drawing/2014/main" id="{6E91317F-00BB-6842-B2B1-096488D5B782}"/>
              </a:ext>
            </a:extLst>
          </p:cNvPr>
          <p:cNvSpPr/>
          <p:nvPr/>
        </p:nvSpPr>
        <p:spPr>
          <a:xfrm rot="16200000">
            <a:off x="2915803" y="29773"/>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3" name="Dikdörtgen 32">
            <a:extLst>
              <a:ext uri="{FF2B5EF4-FFF2-40B4-BE49-F238E27FC236}">
                <a16:creationId xmlns:a16="http://schemas.microsoft.com/office/drawing/2014/main" id="{5A8FC18C-3231-C748-B511-7F814A41B26B}"/>
              </a:ext>
            </a:extLst>
          </p:cNvPr>
          <p:cNvSpPr/>
          <p:nvPr/>
        </p:nvSpPr>
        <p:spPr>
          <a:xfrm rot="16200000">
            <a:off x="1350115" y="194911"/>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4" name="Dikdörtgen 33">
            <a:extLst>
              <a:ext uri="{FF2B5EF4-FFF2-40B4-BE49-F238E27FC236}">
                <a16:creationId xmlns:a16="http://schemas.microsoft.com/office/drawing/2014/main" id="{7C269BF2-3C96-B14D-8F31-9A064988DB9F}"/>
              </a:ext>
            </a:extLst>
          </p:cNvPr>
          <p:cNvSpPr/>
          <p:nvPr/>
        </p:nvSpPr>
        <p:spPr>
          <a:xfrm rot="16200000">
            <a:off x="7890424" y="187047"/>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5" name="Dikdörtgen 34">
            <a:extLst>
              <a:ext uri="{FF2B5EF4-FFF2-40B4-BE49-F238E27FC236}">
                <a16:creationId xmlns:a16="http://schemas.microsoft.com/office/drawing/2014/main" id="{01BC4920-252F-0941-A22C-40EDACCD0D5A}"/>
              </a:ext>
            </a:extLst>
          </p:cNvPr>
          <p:cNvSpPr/>
          <p:nvPr/>
        </p:nvSpPr>
        <p:spPr>
          <a:xfrm>
            <a:off x="230262" y="448868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6" name="Dikdörtgen 35">
            <a:extLst>
              <a:ext uri="{FF2B5EF4-FFF2-40B4-BE49-F238E27FC236}">
                <a16:creationId xmlns:a16="http://schemas.microsoft.com/office/drawing/2014/main" id="{C4A8BA7C-710C-BF41-B52D-2AE20F0D1990}"/>
              </a:ext>
            </a:extLst>
          </p:cNvPr>
          <p:cNvSpPr/>
          <p:nvPr/>
        </p:nvSpPr>
        <p:spPr>
          <a:xfrm>
            <a:off x="9707415" y="2187806"/>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7" name="Dikdörtgen 36">
            <a:extLst>
              <a:ext uri="{FF2B5EF4-FFF2-40B4-BE49-F238E27FC236}">
                <a16:creationId xmlns:a16="http://schemas.microsoft.com/office/drawing/2014/main" id="{7E787ECD-FB27-AC4A-BBAE-AA16DA341BF0}"/>
              </a:ext>
            </a:extLst>
          </p:cNvPr>
          <p:cNvSpPr/>
          <p:nvPr/>
        </p:nvSpPr>
        <p:spPr>
          <a:xfrm rot="16200000">
            <a:off x="4547342" y="6571784"/>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8" name="Dikdörtgen 37">
            <a:extLst>
              <a:ext uri="{FF2B5EF4-FFF2-40B4-BE49-F238E27FC236}">
                <a16:creationId xmlns:a16="http://schemas.microsoft.com/office/drawing/2014/main" id="{ABFA5892-FFC5-E041-9AC5-D4898BF7E1BB}"/>
              </a:ext>
            </a:extLst>
          </p:cNvPr>
          <p:cNvSpPr/>
          <p:nvPr/>
        </p:nvSpPr>
        <p:spPr>
          <a:xfrm rot="16200000">
            <a:off x="5072265" y="40848"/>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39" name="Dikdörtgen 38">
            <a:extLst>
              <a:ext uri="{FF2B5EF4-FFF2-40B4-BE49-F238E27FC236}">
                <a16:creationId xmlns:a16="http://schemas.microsoft.com/office/drawing/2014/main" id="{C5AD6835-4978-024D-BB98-275833B3ABAA}"/>
              </a:ext>
            </a:extLst>
          </p:cNvPr>
          <p:cNvSpPr/>
          <p:nvPr/>
        </p:nvSpPr>
        <p:spPr>
          <a:xfrm rot="16200000">
            <a:off x="6151687" y="26560"/>
            <a:ext cx="120724" cy="245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0" name="Metin kutusu 39">
            <a:extLst>
              <a:ext uri="{FF2B5EF4-FFF2-40B4-BE49-F238E27FC236}">
                <a16:creationId xmlns:a16="http://schemas.microsoft.com/office/drawing/2014/main" id="{376ED625-3EA6-504F-AFA4-E4A9B8B330BC}"/>
              </a:ext>
            </a:extLst>
          </p:cNvPr>
          <p:cNvSpPr txBox="1"/>
          <p:nvPr/>
        </p:nvSpPr>
        <p:spPr>
          <a:xfrm>
            <a:off x="564261" y="1950762"/>
            <a:ext cx="3941525" cy="4339650"/>
          </a:xfrm>
          <a:prstGeom prst="rect">
            <a:avLst/>
          </a:prstGeom>
          <a:solidFill>
            <a:schemeClr val="bg2"/>
          </a:solidFill>
          <a:ln w="19050">
            <a:solidFill>
              <a:schemeClr val="tx1"/>
            </a:solidFill>
            <a:prstDash val="dash"/>
          </a:ln>
        </p:spPr>
        <p:txBody>
          <a:bodyPr wrap="square" rtlCol="0">
            <a:spAutoFit/>
          </a:bodyPr>
          <a:lstStyle/>
          <a:p>
            <a:r>
              <a:rPr lang="tr-TR" sz="1200" b="1" dirty="0">
                <a:latin typeface="Chalkboard" panose="03050602040202020205" pitchFamily="66" charset="0"/>
              </a:rPr>
              <a:t>**Çocuğunuza sağlıklı beslenme nedir?</a:t>
            </a:r>
          </a:p>
          <a:p>
            <a:r>
              <a:rPr lang="tr-TR" sz="1200" b="1" dirty="0">
                <a:latin typeface="Chalkboard" panose="03050602040202020205" pitchFamily="66" charset="0"/>
              </a:rPr>
              <a:t>Yeterli ve dengeli beslenmek nede demektir?</a:t>
            </a:r>
          </a:p>
          <a:p>
            <a:r>
              <a:rPr lang="tr-TR" sz="1200" b="1" dirty="0">
                <a:latin typeface="Chalkboard" panose="03050602040202020205" pitchFamily="66" charset="0"/>
              </a:rPr>
              <a:t>Her gün ne kadar beslenmeliyiz vb.. sorular soralım.</a:t>
            </a:r>
          </a:p>
          <a:p>
            <a:r>
              <a:rPr lang="tr-TR" sz="1200" b="1" dirty="0">
                <a:latin typeface="Chalkboard" panose="03050602040202020205" pitchFamily="66" charset="0"/>
                <a:hlinkClick r:id="rId2"/>
              </a:rPr>
              <a:t>https://www.youtube.com/watch?v=-_f_Y5ZPJ04</a:t>
            </a:r>
            <a:endParaRPr lang="tr-TR" sz="1200" b="1" dirty="0">
              <a:latin typeface="Chalkboard" panose="03050602040202020205" pitchFamily="66" charset="0"/>
            </a:endParaRPr>
          </a:p>
          <a:p>
            <a:endParaRPr lang="tr-TR" sz="1200" b="1" dirty="0">
              <a:latin typeface="Chalkboard" panose="03050602040202020205" pitchFamily="66" charset="0"/>
            </a:endParaRPr>
          </a:p>
          <a:p>
            <a:r>
              <a:rPr lang="tr-TR" sz="1200" b="1" dirty="0">
                <a:latin typeface="Chalkboard" panose="03050602040202020205" pitchFamily="66" charset="0"/>
                <a:hlinkClick r:id="rId3"/>
              </a:rPr>
              <a:t>https://www.youtube.com/watch?v=KEgHcLFDDVE</a:t>
            </a:r>
            <a:endParaRPr lang="tr-TR" sz="1200" b="1" dirty="0">
              <a:latin typeface="Chalkboard" panose="03050602040202020205" pitchFamily="66" charset="0"/>
            </a:endParaRPr>
          </a:p>
          <a:p>
            <a:r>
              <a:rPr lang="tr-TR" sz="1200" b="1" dirty="0">
                <a:latin typeface="Chalkboard" panose="03050602040202020205" pitchFamily="66" charset="0"/>
              </a:rPr>
              <a:t> linkteki eğitici videoları izleyelim.</a:t>
            </a:r>
          </a:p>
          <a:p>
            <a:r>
              <a:rPr lang="tr-TR" sz="1200" b="1" dirty="0">
                <a:latin typeface="Chalkboard" panose="03050602040202020205" pitchFamily="66" charset="0"/>
              </a:rPr>
              <a:t>Evdeki gazete dergi ve kitapları inceleyelim.</a:t>
            </a:r>
          </a:p>
          <a:p>
            <a:r>
              <a:rPr lang="tr-TR" sz="1200" b="1" dirty="0">
                <a:latin typeface="Chalkboard" panose="03050602040202020205" pitchFamily="66" charset="0"/>
              </a:rPr>
              <a:t>Resimlerde gördüğünüz yiyecekleri makasla kesip çıkaralım.</a:t>
            </a:r>
          </a:p>
          <a:p>
            <a:r>
              <a:rPr lang="tr-TR" sz="1200" b="1" dirty="0">
                <a:latin typeface="Chalkboard" panose="03050602040202020205" pitchFamily="66" charset="0"/>
              </a:rPr>
              <a:t>Daha sonra kestiğiniz besinlerin hangisinin sağlıklı hangisinin sağlıklı olduğunu çocuğunuza sorun.</a:t>
            </a:r>
          </a:p>
          <a:p>
            <a:r>
              <a:rPr lang="tr-TR" sz="1200" b="1" dirty="0">
                <a:latin typeface="Chalkboard" panose="03050602040202020205" pitchFamily="66" charset="0"/>
              </a:rPr>
              <a:t>Büyük bir kartonu çizerek ikiye bölelim.</a:t>
            </a:r>
          </a:p>
          <a:p>
            <a:r>
              <a:rPr lang="tr-TR" sz="1200" b="1" dirty="0">
                <a:latin typeface="Chalkboard" panose="03050602040202020205" pitchFamily="66" charset="0"/>
              </a:rPr>
              <a:t>Bir tarafına sağlıklı bir tarafına sağlıksız yiyecekler yazalım. Yanlarına gülen ve üzgün yüz çizelim.</a:t>
            </a:r>
          </a:p>
          <a:p>
            <a:r>
              <a:rPr lang="tr-TR" sz="1200" b="1" dirty="0">
                <a:latin typeface="Chalkboard" panose="03050602040202020205" pitchFamily="66" charset="0"/>
              </a:rPr>
              <a:t>Çocuğunuzun kestiği yiyecekleri sağlıklı ve sağlıksız diye yazdığınız bölümlere yapıştırmasını isteyelim.</a:t>
            </a:r>
          </a:p>
          <a:p>
            <a:r>
              <a:rPr lang="tr-TR" sz="1200" b="1" dirty="0">
                <a:latin typeface="Chalkboard" panose="03050602040202020205" pitchFamily="66" charset="0"/>
                <a:hlinkClick r:id="rId4"/>
              </a:rPr>
              <a:t>https://www.youtube.com/watch?v=2hWkIiAdZDI</a:t>
            </a:r>
            <a:endParaRPr lang="tr-TR" sz="1200" b="1" dirty="0">
              <a:latin typeface="Chalkboard" panose="03050602040202020205" pitchFamily="66" charset="0"/>
            </a:endParaRPr>
          </a:p>
          <a:p>
            <a:r>
              <a:rPr lang="tr-TR" sz="1200" b="1" dirty="0">
                <a:latin typeface="Chalkboard" panose="03050602040202020205" pitchFamily="66" charset="0"/>
              </a:rPr>
              <a:t>Linkteki eğitici çizgi filmi izleyelim.</a:t>
            </a:r>
          </a:p>
          <a:p>
            <a:r>
              <a:rPr lang="tr-TR" sz="1200" b="1" dirty="0">
                <a:latin typeface="Chalkboard" panose="03050602040202020205" pitchFamily="66" charset="0"/>
              </a:rPr>
              <a:t> </a:t>
            </a:r>
          </a:p>
          <a:p>
            <a:endParaRPr lang="tr-TR" sz="1200" b="1" dirty="0">
              <a:latin typeface="Chalkboard" panose="03050602040202020205" pitchFamily="66" charset="0"/>
            </a:endParaRPr>
          </a:p>
          <a:p>
            <a:endParaRPr lang="tr-TR" sz="1200" b="1" dirty="0">
              <a:latin typeface="Chalkboard" panose="03050602040202020205" pitchFamily="66" charset="0"/>
            </a:endParaRPr>
          </a:p>
        </p:txBody>
      </p:sp>
      <p:sp>
        <p:nvSpPr>
          <p:cNvPr id="41" name="Metin kutusu 40">
            <a:extLst>
              <a:ext uri="{FF2B5EF4-FFF2-40B4-BE49-F238E27FC236}">
                <a16:creationId xmlns:a16="http://schemas.microsoft.com/office/drawing/2014/main" id="{FA16A494-6716-6A47-B340-1C9610500B66}"/>
              </a:ext>
            </a:extLst>
          </p:cNvPr>
          <p:cNvSpPr txBox="1"/>
          <p:nvPr/>
        </p:nvSpPr>
        <p:spPr>
          <a:xfrm>
            <a:off x="986472" y="1211062"/>
            <a:ext cx="2904471" cy="677108"/>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square" rtlCol="0">
            <a:spAutoFit/>
          </a:bodyPr>
          <a:lstStyle/>
          <a:p>
            <a:pPr algn="ctr"/>
            <a:r>
              <a:rPr lang="tr-GB" sz="1400" b="1" dirty="0">
                <a:latin typeface="Arial Rounded MT Bold" panose="020F0704030504030204" pitchFamily="34" charset="0"/>
                <a:cs typeface="Didot" panose="02000503000000020003" pitchFamily="2" charset="-79"/>
              </a:rPr>
              <a:t>3</a:t>
            </a:r>
            <a:r>
              <a:rPr lang="tr-GB" sz="1200" b="1" dirty="0">
                <a:latin typeface="Arial Rounded MT Bold" panose="020F0704030504030204" pitchFamily="34" charset="0"/>
                <a:cs typeface="Didot" panose="02000503000000020003" pitchFamily="2" charset="-79"/>
              </a:rPr>
              <a:t>.4.Etkinlik:Türkçe dil-sanat bütünleştirilmiş etkinlik.</a:t>
            </a:r>
            <a:endParaRPr lang="tr-TR" sz="1200" b="1" dirty="0">
              <a:latin typeface="Arial Rounded MT Bold" panose="020F0704030504030204" pitchFamily="34" charset="0"/>
              <a:cs typeface="Didot" panose="02000503000000020003" pitchFamily="2" charset="-79"/>
            </a:endParaRPr>
          </a:p>
          <a:p>
            <a:pPr algn="ctr"/>
            <a:r>
              <a:rPr lang="tr-TR" sz="1200" b="1" dirty="0">
                <a:latin typeface="Arial Rounded MT Bold" panose="020F0704030504030204" pitchFamily="34" charset="0"/>
                <a:cs typeface="Didot" panose="02000503000000020003" pitchFamily="2" charset="-79"/>
              </a:rPr>
              <a:t>Süre: 20 +20 DK</a:t>
            </a:r>
          </a:p>
        </p:txBody>
      </p:sp>
      <p:sp>
        <p:nvSpPr>
          <p:cNvPr id="42" name="Metin kutusu 41">
            <a:extLst>
              <a:ext uri="{FF2B5EF4-FFF2-40B4-BE49-F238E27FC236}">
                <a16:creationId xmlns:a16="http://schemas.microsoft.com/office/drawing/2014/main" id="{C8F4E3C4-DC2F-0240-AE68-6104C577E1C0}"/>
              </a:ext>
            </a:extLst>
          </p:cNvPr>
          <p:cNvSpPr txBox="1"/>
          <p:nvPr/>
        </p:nvSpPr>
        <p:spPr>
          <a:xfrm>
            <a:off x="4701351" y="2019475"/>
            <a:ext cx="2359738" cy="3231654"/>
          </a:xfrm>
          <a:prstGeom prst="rect">
            <a:avLst/>
          </a:prstGeom>
          <a:gradFill flip="none" rotWithShape="1">
            <a:gsLst>
              <a:gs pos="0">
                <a:srgbClr val="D883FF"/>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9050">
            <a:solidFill>
              <a:schemeClr val="tx1"/>
            </a:solidFill>
            <a:prstDash val="dash"/>
          </a:ln>
        </p:spPr>
        <p:txBody>
          <a:bodyPr wrap="square" rtlCol="0">
            <a:spAutoFit/>
          </a:bodyPr>
          <a:lstStyle/>
          <a:p>
            <a:pPr algn="ctr"/>
            <a:endParaRPr lang="tr-GB" sz="1200" b="1" dirty="0">
              <a:latin typeface="Arial Rounded MT Bold" panose="020F0704030504030204" pitchFamily="34" charset="0"/>
              <a:cs typeface="Arial Black" panose="020B0604020202020204" pitchFamily="34" charset="0"/>
            </a:endParaRPr>
          </a:p>
          <a:p>
            <a:pPr algn="ctr"/>
            <a:r>
              <a:rPr lang="tr-TR" sz="1200" b="1" dirty="0">
                <a:latin typeface="Arial Rounded MT Bold" panose="020F0704030504030204" pitchFamily="34" charset="0"/>
                <a:cs typeface="Arial Black" panose="020B0604020202020204" pitchFamily="34" charset="0"/>
              </a:rPr>
              <a:t>İ</a:t>
            </a:r>
            <a:r>
              <a:rPr lang="tr-GB" sz="1200" b="1" dirty="0">
                <a:latin typeface="Arial Rounded MT Bold" panose="020F0704030504030204" pitchFamily="34" charset="0"/>
                <a:cs typeface="Arial Black" panose="020B0604020202020204" pitchFamily="34" charset="0"/>
              </a:rPr>
              <a:t>ki kişilik bu oyunda ihtiyacımız olan malzemler:</a:t>
            </a:r>
          </a:p>
          <a:p>
            <a:pPr algn="ctr"/>
            <a:r>
              <a:rPr lang="tr-GB" sz="1200" b="1" dirty="0">
                <a:latin typeface="Arial Rounded MT Bold" panose="020F0704030504030204" pitchFamily="34" charset="0"/>
                <a:cs typeface="Arial Black" panose="020B0604020202020204" pitchFamily="34" charset="0"/>
              </a:rPr>
              <a:t>-Top</a:t>
            </a:r>
          </a:p>
          <a:p>
            <a:pPr algn="ctr"/>
            <a:r>
              <a:rPr lang="tr-GB" sz="1200" b="1" dirty="0">
                <a:latin typeface="Arial Rounded MT Bold" panose="020F0704030504030204" pitchFamily="34" charset="0"/>
                <a:cs typeface="Arial Black" panose="020B0604020202020204" pitchFamily="34" charset="0"/>
              </a:rPr>
              <a:t>-Plastik bardak </a:t>
            </a:r>
          </a:p>
          <a:p>
            <a:pPr algn="ctr"/>
            <a:endParaRPr lang="tr-GB" sz="1200" b="1" dirty="0">
              <a:latin typeface="Arial Rounded MT Bold" panose="020F0704030504030204" pitchFamily="34" charset="0"/>
              <a:cs typeface="Arial Black" panose="020B0604020202020204" pitchFamily="34" charset="0"/>
            </a:endParaRPr>
          </a:p>
          <a:p>
            <a:r>
              <a:rPr lang="tr-GB" sz="1200" b="1" dirty="0">
                <a:latin typeface="Arial Rounded MT Bold" panose="020F0704030504030204" pitchFamily="34" charset="0"/>
                <a:cs typeface="Arial Black" panose="020B0604020202020204" pitchFamily="34" charset="0"/>
              </a:rPr>
              <a:t>**Masanın bir ucuna  şekildeki gibi plastik bardaklar yapıştıralım.</a:t>
            </a:r>
          </a:p>
          <a:p>
            <a:r>
              <a:rPr lang="tr-GB" sz="1200" b="1" dirty="0">
                <a:latin typeface="Arial Rounded MT Bold" panose="020F0704030504030204" pitchFamily="34" charset="0"/>
                <a:cs typeface="Arial Black" panose="020B0604020202020204" pitchFamily="34" charset="0"/>
              </a:rPr>
              <a:t>Masanın diğer tarafına geçip topları sırayla  bardaklara atmaya </a:t>
            </a:r>
            <a:r>
              <a:rPr lang="tr-TR" sz="1200" b="1" dirty="0">
                <a:latin typeface="Arial Rounded MT Bold" panose="020F0704030504030204" pitchFamily="34" charset="0"/>
                <a:cs typeface="Arial Black" panose="020B0604020202020204" pitchFamily="34" charset="0"/>
              </a:rPr>
              <a:t>ç</a:t>
            </a:r>
            <a:r>
              <a:rPr lang="tr-GB" sz="1200" b="1" dirty="0">
                <a:latin typeface="Arial Rounded MT Bold" panose="020F0704030504030204" pitchFamily="34" charset="0"/>
                <a:cs typeface="Arial Black" panose="020B0604020202020204" pitchFamily="34" charset="0"/>
              </a:rPr>
              <a:t>alışalım. </a:t>
            </a:r>
          </a:p>
          <a:p>
            <a:pPr algn="ctr"/>
            <a:endParaRPr lang="tr-GB" sz="1200" b="1" dirty="0">
              <a:latin typeface="Arial Rounded MT Bold" panose="020F0704030504030204" pitchFamily="34" charset="0"/>
              <a:cs typeface="Arial Black" panose="020B0604020202020204" pitchFamily="34" charset="0"/>
            </a:endParaRPr>
          </a:p>
          <a:p>
            <a:pPr algn="ctr"/>
            <a:endParaRPr lang="tr-GB" sz="1200" b="1" dirty="0">
              <a:latin typeface="Arial Rounded MT Bold" panose="020F0704030504030204" pitchFamily="34" charset="0"/>
              <a:cs typeface="Arial Black" panose="020B0604020202020204" pitchFamily="34" charset="0"/>
            </a:endParaRPr>
          </a:p>
          <a:p>
            <a:pPr algn="ctr"/>
            <a:endParaRPr lang="tr-GB" sz="1200" b="1" dirty="0">
              <a:latin typeface="Arial Rounded MT Bold" panose="020F0704030504030204" pitchFamily="34" charset="0"/>
              <a:cs typeface="Arial Black" panose="020B0604020202020204" pitchFamily="34" charset="0"/>
            </a:endParaRPr>
          </a:p>
          <a:p>
            <a:pPr algn="ctr"/>
            <a:endParaRPr lang="tr-GB" sz="1200" b="1" dirty="0">
              <a:latin typeface="Arial Rounded MT Bold" panose="020F0704030504030204" pitchFamily="34" charset="0"/>
              <a:cs typeface="Arial Black" panose="020B0604020202020204" pitchFamily="34" charset="0"/>
            </a:endParaRPr>
          </a:p>
          <a:p>
            <a:pPr algn="ctr"/>
            <a:endParaRPr lang="tr-GB" sz="1200" b="1" dirty="0">
              <a:latin typeface="Arial Rounded MT Bold" panose="020F0704030504030204" pitchFamily="34" charset="0"/>
              <a:cs typeface="Arial Black" panose="020B0604020202020204" pitchFamily="34" charset="0"/>
            </a:endParaRPr>
          </a:p>
        </p:txBody>
      </p:sp>
      <p:sp>
        <p:nvSpPr>
          <p:cNvPr id="43" name="Metin kutusu 42">
            <a:extLst>
              <a:ext uri="{FF2B5EF4-FFF2-40B4-BE49-F238E27FC236}">
                <a16:creationId xmlns:a16="http://schemas.microsoft.com/office/drawing/2014/main" id="{4FDBAED5-53F3-AE4F-A3BE-4E85142CA1D5}"/>
              </a:ext>
            </a:extLst>
          </p:cNvPr>
          <p:cNvSpPr txBox="1"/>
          <p:nvPr/>
        </p:nvSpPr>
        <p:spPr>
          <a:xfrm>
            <a:off x="5699572" y="1314280"/>
            <a:ext cx="2318776" cy="523220"/>
          </a:xfrm>
          <a:prstGeom prst="rect">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p:spPr>
        <p:txBody>
          <a:bodyPr wrap="none" rtlCol="0">
            <a:spAutoFit/>
          </a:bodyPr>
          <a:lstStyle/>
          <a:p>
            <a:pPr algn="ctr"/>
            <a:r>
              <a:rPr lang="tr-TR" sz="1400" b="1" dirty="0">
                <a:latin typeface="Arial Rounded MT Bold" panose="020F0704030504030204" pitchFamily="34" charset="0"/>
              </a:rPr>
              <a:t>5.6.Etkinlik :Oyun-Deney</a:t>
            </a:r>
          </a:p>
          <a:p>
            <a:pPr algn="ctr"/>
            <a:r>
              <a:rPr lang="tr-GB" sz="1400" b="1" dirty="0">
                <a:latin typeface="Arial Rounded MT Bold" panose="020F0704030504030204" pitchFamily="34" charset="0"/>
              </a:rPr>
              <a:t>Süre: 20+20 DK </a:t>
            </a:r>
            <a:endParaRPr lang="tr-GB" sz="1200" b="1" dirty="0">
              <a:latin typeface="Arial Rounded MT Bold" panose="020F0704030504030204" pitchFamily="34" charset="0"/>
            </a:endParaRPr>
          </a:p>
        </p:txBody>
      </p:sp>
      <p:sp>
        <p:nvSpPr>
          <p:cNvPr id="44" name="Oval 43">
            <a:extLst>
              <a:ext uri="{FF2B5EF4-FFF2-40B4-BE49-F238E27FC236}">
                <a16:creationId xmlns:a16="http://schemas.microsoft.com/office/drawing/2014/main" id="{0308A579-CC36-B947-B9DC-305DB351C8D1}"/>
              </a:ext>
            </a:extLst>
          </p:cNvPr>
          <p:cNvSpPr/>
          <p:nvPr/>
        </p:nvSpPr>
        <p:spPr>
          <a:xfrm>
            <a:off x="8350799" y="458410"/>
            <a:ext cx="1160893" cy="1090599"/>
          </a:xfrm>
          <a:prstGeom prst="ellipse">
            <a:avLst/>
          </a:prstGeom>
          <a:gradFill>
            <a:gsLst>
              <a:gs pos="25000">
                <a:schemeClr val="bg1"/>
              </a:gs>
              <a:gs pos="83000">
                <a:schemeClr val="bg2">
                  <a:lumMod val="75000"/>
                </a:schemeClr>
              </a:gs>
              <a:gs pos="0">
                <a:schemeClr val="accent1">
                  <a:lumMod val="45000"/>
                  <a:lumOff val="55000"/>
                </a:schemeClr>
              </a:gs>
              <a:gs pos="70000">
                <a:schemeClr val="accent1">
                  <a:lumMod val="30000"/>
                  <a:lumOff val="70000"/>
                </a:schemeClr>
              </a:gs>
            </a:gsLst>
            <a:path path="circle">
              <a:fillToRect l="100000" t="100000"/>
            </a:path>
          </a:gradFill>
          <a:ln w="38100">
            <a:solidFill>
              <a:srgbClr val="D883FF"/>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GB" dirty="0"/>
          </a:p>
        </p:txBody>
      </p:sp>
      <p:sp>
        <p:nvSpPr>
          <p:cNvPr id="45" name="Metin kutusu 44">
            <a:extLst>
              <a:ext uri="{FF2B5EF4-FFF2-40B4-BE49-F238E27FC236}">
                <a16:creationId xmlns:a16="http://schemas.microsoft.com/office/drawing/2014/main" id="{FA383485-EB6D-214B-A4AB-757D2B2C8798}"/>
              </a:ext>
            </a:extLst>
          </p:cNvPr>
          <p:cNvSpPr txBox="1"/>
          <p:nvPr/>
        </p:nvSpPr>
        <p:spPr>
          <a:xfrm>
            <a:off x="8351353" y="692342"/>
            <a:ext cx="1188146" cy="623248"/>
          </a:xfrm>
          <a:prstGeom prst="rect">
            <a:avLst/>
          </a:prstGeom>
          <a:noFill/>
        </p:spPr>
        <p:txBody>
          <a:bodyPr wrap="none" rtlCol="0">
            <a:spAutoFit/>
          </a:bodyPr>
          <a:lstStyle/>
          <a:p>
            <a:pPr algn="ctr">
              <a:lnSpc>
                <a:spcPct val="150000"/>
              </a:lnSpc>
            </a:pPr>
            <a:r>
              <a:rPr lang="tr-TR" sz="1200" b="1" dirty="0">
                <a:latin typeface="Agent Orange" pitchFamily="2" charset="0"/>
                <a:cs typeface="Agent Orange" pitchFamily="2" charset="0"/>
              </a:rPr>
              <a:t>S</a:t>
            </a:r>
            <a:r>
              <a:rPr lang="tr-GB" sz="1200" b="1" dirty="0">
                <a:latin typeface="Agent Orange" pitchFamily="2" charset="0"/>
                <a:cs typeface="Agent Orange" pitchFamily="2" charset="0"/>
              </a:rPr>
              <a:t>ağlıklı</a:t>
            </a:r>
          </a:p>
          <a:p>
            <a:pPr algn="ctr">
              <a:lnSpc>
                <a:spcPct val="150000"/>
              </a:lnSpc>
            </a:pPr>
            <a:r>
              <a:rPr lang="tr-GB" sz="1200" b="1" dirty="0">
                <a:latin typeface="Agent Orange" pitchFamily="2" charset="0"/>
                <a:cs typeface="Agent Orange" pitchFamily="2" charset="0"/>
              </a:rPr>
              <a:t>beslenme</a:t>
            </a:r>
          </a:p>
        </p:txBody>
      </p:sp>
      <p:sp>
        <p:nvSpPr>
          <p:cNvPr id="46" name="Metin kutusu 45">
            <a:extLst>
              <a:ext uri="{FF2B5EF4-FFF2-40B4-BE49-F238E27FC236}">
                <a16:creationId xmlns:a16="http://schemas.microsoft.com/office/drawing/2014/main" id="{F7E1ADDE-11EB-A549-A9BB-B257B6B84394}"/>
              </a:ext>
            </a:extLst>
          </p:cNvPr>
          <p:cNvSpPr txBox="1"/>
          <p:nvPr/>
        </p:nvSpPr>
        <p:spPr>
          <a:xfrm rot="16200000">
            <a:off x="-232111" y="5473848"/>
            <a:ext cx="1338828" cy="253916"/>
          </a:xfrm>
          <a:prstGeom prst="rect">
            <a:avLst/>
          </a:prstGeom>
          <a:noFill/>
        </p:spPr>
        <p:txBody>
          <a:bodyPr wrap="none" rtlCol="0">
            <a:spAutoFit/>
          </a:bodyPr>
          <a:lstStyle/>
          <a:p>
            <a:r>
              <a:rPr lang="tr-GB" sz="1050" dirty="0">
                <a:latin typeface="PingFang TC Medium" panose="020B0400000000000000" pitchFamily="34" charset="-120"/>
                <a:ea typeface="PingFang TC Medium" panose="020B0400000000000000" pitchFamily="34" charset="-120"/>
                <a:cs typeface="Mongolian Baiti" panose="03000500000000000000" pitchFamily="66" charset="0"/>
              </a:rPr>
              <a:t>@</a:t>
            </a:r>
            <a:r>
              <a:rPr lang="tr-GB" sz="900" dirty="0">
                <a:latin typeface="PingFang TC Medium" panose="020B0400000000000000" pitchFamily="34" charset="-120"/>
                <a:ea typeface="PingFang TC Medium" panose="020B0400000000000000" pitchFamily="34" charset="-120"/>
                <a:cs typeface="Mongolian Baiti" panose="03000500000000000000" pitchFamily="66" charset="0"/>
              </a:rPr>
              <a:t>okuloncesi_bilgesi</a:t>
            </a:r>
            <a:endParaRPr lang="tr-GB" sz="1050" dirty="0">
              <a:latin typeface="PingFang TC Medium" panose="020B0400000000000000" pitchFamily="34" charset="-120"/>
              <a:ea typeface="PingFang TC Medium" panose="020B0400000000000000" pitchFamily="34" charset="-120"/>
              <a:cs typeface="Mongolian Baiti" panose="03000500000000000000" pitchFamily="66" charset="0"/>
            </a:endParaRPr>
          </a:p>
        </p:txBody>
      </p:sp>
      <p:pic>
        <p:nvPicPr>
          <p:cNvPr id="50" name="Resim 49">
            <a:extLst>
              <a:ext uri="{FF2B5EF4-FFF2-40B4-BE49-F238E27FC236}">
                <a16:creationId xmlns:a16="http://schemas.microsoft.com/office/drawing/2014/main" id="{2DD07C63-68F3-7049-879F-C320B5C62211}"/>
              </a:ext>
            </a:extLst>
          </p:cNvPr>
          <p:cNvPicPr>
            <a:picLocks noChangeAspect="1"/>
          </p:cNvPicPr>
          <p:nvPr/>
        </p:nvPicPr>
        <p:blipFill>
          <a:blip r:embed="rId5"/>
          <a:stretch>
            <a:fillRect/>
          </a:stretch>
        </p:blipFill>
        <p:spPr>
          <a:xfrm>
            <a:off x="6074384" y="4164074"/>
            <a:ext cx="958431" cy="982738"/>
          </a:xfrm>
          <a:prstGeom prst="rect">
            <a:avLst/>
          </a:prstGeom>
        </p:spPr>
      </p:pic>
      <p:sp>
        <p:nvSpPr>
          <p:cNvPr id="52" name="Metin kutusu 51">
            <a:extLst>
              <a:ext uri="{FF2B5EF4-FFF2-40B4-BE49-F238E27FC236}">
                <a16:creationId xmlns:a16="http://schemas.microsoft.com/office/drawing/2014/main" id="{17C525C7-FDBE-A84C-818A-E5A95CE1679F}"/>
              </a:ext>
            </a:extLst>
          </p:cNvPr>
          <p:cNvSpPr txBox="1"/>
          <p:nvPr/>
        </p:nvSpPr>
        <p:spPr>
          <a:xfrm>
            <a:off x="7203488" y="2010769"/>
            <a:ext cx="2270691" cy="3262432"/>
          </a:xfrm>
          <a:prstGeom prst="rect">
            <a:avLst/>
          </a:prstGeom>
          <a:gradFill flip="none" rotWithShape="1">
            <a:gsLst>
              <a:gs pos="0">
                <a:srgbClr val="D883FF"/>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9050">
            <a:solidFill>
              <a:schemeClr val="tx1"/>
            </a:solidFill>
            <a:prstDash val="dash"/>
          </a:ln>
        </p:spPr>
        <p:txBody>
          <a:bodyPr wrap="square" rtlCol="0">
            <a:spAutoFit/>
          </a:bodyPr>
          <a:lstStyle/>
          <a:p>
            <a:pPr algn="ctr"/>
            <a:r>
              <a:rPr lang="tr-GB" sz="1200" dirty="0"/>
              <a:t> </a:t>
            </a:r>
          </a:p>
          <a:p>
            <a:pPr algn="ctr"/>
            <a:r>
              <a:rPr lang="tr-GB" sz="1400" b="1" dirty="0">
                <a:latin typeface="Arial Rounded MT Bold" panose="020F0704030504030204" pitchFamily="34" charset="0"/>
              </a:rPr>
              <a:t>TAT DENEYİ</a:t>
            </a:r>
            <a:r>
              <a:rPr lang="tr-GB" sz="1400" dirty="0"/>
              <a:t>:</a:t>
            </a:r>
          </a:p>
          <a:p>
            <a:pPr algn="ctr"/>
            <a:r>
              <a:rPr lang="tr-GB" sz="1200" b="1" dirty="0">
                <a:latin typeface="Arial Rounded MT Bold" panose="020F0704030504030204" pitchFamily="34" charset="0"/>
              </a:rPr>
              <a:t>Çocuğumuzun gözlerini kapatalım.Masaya hazırladığımız farklı tatlarda yiyecekleri sırayla tattıralım ve tahminlerini alalım.</a:t>
            </a:r>
          </a:p>
          <a:p>
            <a:pPr algn="ctr"/>
            <a:r>
              <a:rPr lang="tr-GB" sz="1200" b="1" dirty="0">
                <a:latin typeface="Arial Rounded MT Bold" panose="020F0704030504030204" pitchFamily="34" charset="0"/>
              </a:rPr>
              <a:t>Tatlı,ekşi,tuzlu,acılı vb..</a:t>
            </a:r>
          </a:p>
          <a:p>
            <a:pPr algn="ctr"/>
            <a:endParaRPr lang="tr-GB" sz="1200" b="1" dirty="0">
              <a:latin typeface="Arial Rounded MT Bold" panose="020F0704030504030204" pitchFamily="34" charset="0"/>
            </a:endParaRPr>
          </a:p>
          <a:p>
            <a:pPr algn="ctr"/>
            <a:endParaRPr lang="tr-GB" sz="1200" b="1" dirty="0">
              <a:latin typeface="Arial Rounded MT Bold" panose="020F0704030504030204" pitchFamily="34" charset="0"/>
            </a:endParaRPr>
          </a:p>
          <a:p>
            <a:pPr algn="ctr"/>
            <a:endParaRPr lang="tr-GB" sz="1200" b="1" dirty="0">
              <a:latin typeface="Arial Rounded MT Bold" panose="020F0704030504030204" pitchFamily="34" charset="0"/>
            </a:endParaRPr>
          </a:p>
          <a:p>
            <a:pPr algn="ctr"/>
            <a:endParaRPr lang="tr-GB" sz="1200" b="1" dirty="0">
              <a:latin typeface="Arial Rounded MT Bold" panose="020F0704030504030204" pitchFamily="34" charset="0"/>
            </a:endParaRPr>
          </a:p>
          <a:p>
            <a:pPr algn="ctr"/>
            <a:endParaRPr lang="tr-GB" sz="1200" b="1" dirty="0">
              <a:latin typeface="Arial Rounded MT Bold" panose="020F0704030504030204" pitchFamily="34" charset="0"/>
            </a:endParaRPr>
          </a:p>
          <a:p>
            <a:pPr algn="ctr"/>
            <a:endParaRPr lang="tr-GB" sz="1200" b="1" dirty="0">
              <a:latin typeface="Arial Rounded MT Bold" panose="020F0704030504030204" pitchFamily="34" charset="0"/>
            </a:endParaRPr>
          </a:p>
          <a:p>
            <a:pPr algn="ctr"/>
            <a:endParaRPr lang="tr-GB" sz="1200" b="1" dirty="0">
              <a:latin typeface="Arial Rounded MT Bold" panose="020F0704030504030204" pitchFamily="34" charset="0"/>
            </a:endParaRPr>
          </a:p>
          <a:p>
            <a:pPr algn="ctr"/>
            <a:endParaRPr lang="tr-GB" sz="1200" b="1" dirty="0">
              <a:latin typeface="Arial Rounded MT Bold" panose="020F0704030504030204" pitchFamily="34" charset="0"/>
            </a:endParaRPr>
          </a:p>
          <a:p>
            <a:pPr algn="ctr"/>
            <a:endParaRPr lang="tr-GB" sz="1200" b="1" dirty="0">
              <a:latin typeface="Arial Rounded MT Bold" panose="020F0704030504030204" pitchFamily="34" charset="0"/>
            </a:endParaRPr>
          </a:p>
        </p:txBody>
      </p:sp>
      <p:pic>
        <p:nvPicPr>
          <p:cNvPr id="53" name="Resim 52">
            <a:extLst>
              <a:ext uri="{FF2B5EF4-FFF2-40B4-BE49-F238E27FC236}">
                <a16:creationId xmlns:a16="http://schemas.microsoft.com/office/drawing/2014/main" id="{FADE7406-5DD7-4A47-BC9E-2EDCB76C4F3A}"/>
              </a:ext>
            </a:extLst>
          </p:cNvPr>
          <p:cNvPicPr>
            <a:picLocks noChangeAspect="1"/>
          </p:cNvPicPr>
          <p:nvPr/>
        </p:nvPicPr>
        <p:blipFill>
          <a:blip r:embed="rId6"/>
          <a:stretch>
            <a:fillRect/>
          </a:stretch>
        </p:blipFill>
        <p:spPr>
          <a:xfrm>
            <a:off x="7443514" y="3814499"/>
            <a:ext cx="1808344" cy="1034014"/>
          </a:xfrm>
          <a:prstGeom prst="rect">
            <a:avLst/>
          </a:prstGeom>
        </p:spPr>
      </p:pic>
      <p:pic>
        <p:nvPicPr>
          <p:cNvPr id="55" name="Resim 54">
            <a:extLst>
              <a:ext uri="{FF2B5EF4-FFF2-40B4-BE49-F238E27FC236}">
                <a16:creationId xmlns:a16="http://schemas.microsoft.com/office/drawing/2014/main" id="{E270AACD-0335-9D48-81AB-C5A696306DE0}"/>
              </a:ext>
            </a:extLst>
          </p:cNvPr>
          <p:cNvPicPr>
            <a:picLocks noChangeAspect="1"/>
          </p:cNvPicPr>
          <p:nvPr/>
        </p:nvPicPr>
        <p:blipFill>
          <a:blip r:embed="rId7"/>
          <a:stretch>
            <a:fillRect/>
          </a:stretch>
        </p:blipFill>
        <p:spPr>
          <a:xfrm>
            <a:off x="3354795" y="5518103"/>
            <a:ext cx="1018995" cy="691461"/>
          </a:xfrm>
          <a:prstGeom prst="rect">
            <a:avLst/>
          </a:prstGeom>
        </p:spPr>
      </p:pic>
      <p:pic>
        <p:nvPicPr>
          <p:cNvPr id="57" name="Resim 56">
            <a:extLst>
              <a:ext uri="{FF2B5EF4-FFF2-40B4-BE49-F238E27FC236}">
                <a16:creationId xmlns:a16="http://schemas.microsoft.com/office/drawing/2014/main" id="{B911C437-F559-F643-BA7F-880E93000666}"/>
              </a:ext>
            </a:extLst>
          </p:cNvPr>
          <p:cNvPicPr>
            <a:picLocks noChangeAspect="1"/>
          </p:cNvPicPr>
          <p:nvPr/>
        </p:nvPicPr>
        <p:blipFill rotWithShape="1">
          <a:blip r:embed="rId8"/>
          <a:srcRect b="8571"/>
          <a:stretch/>
        </p:blipFill>
        <p:spPr>
          <a:xfrm>
            <a:off x="5675143" y="5398655"/>
            <a:ext cx="955748" cy="957798"/>
          </a:xfrm>
          <a:prstGeom prst="rect">
            <a:avLst/>
          </a:prstGeom>
        </p:spPr>
      </p:pic>
      <p:pic>
        <p:nvPicPr>
          <p:cNvPr id="59" name="Resim 58">
            <a:extLst>
              <a:ext uri="{FF2B5EF4-FFF2-40B4-BE49-F238E27FC236}">
                <a16:creationId xmlns:a16="http://schemas.microsoft.com/office/drawing/2014/main" id="{D8571039-5AF4-E847-B520-98BB905E869E}"/>
              </a:ext>
            </a:extLst>
          </p:cNvPr>
          <p:cNvPicPr>
            <a:picLocks noChangeAspect="1"/>
          </p:cNvPicPr>
          <p:nvPr/>
        </p:nvPicPr>
        <p:blipFill rotWithShape="1">
          <a:blip r:embed="rId9"/>
          <a:srcRect b="8322"/>
          <a:stretch/>
        </p:blipFill>
        <p:spPr>
          <a:xfrm>
            <a:off x="7198722" y="5462197"/>
            <a:ext cx="955749" cy="957798"/>
          </a:xfrm>
          <a:prstGeom prst="rect">
            <a:avLst/>
          </a:prstGeom>
        </p:spPr>
      </p:pic>
      <p:sp>
        <p:nvSpPr>
          <p:cNvPr id="60" name="Metin kutusu 59">
            <a:extLst>
              <a:ext uri="{FF2B5EF4-FFF2-40B4-BE49-F238E27FC236}">
                <a16:creationId xmlns:a16="http://schemas.microsoft.com/office/drawing/2014/main" id="{8D4EAB62-0A58-074A-A3EA-590AA61AB21A}"/>
              </a:ext>
            </a:extLst>
          </p:cNvPr>
          <p:cNvSpPr txBox="1"/>
          <p:nvPr/>
        </p:nvSpPr>
        <p:spPr>
          <a:xfrm rot="19533704">
            <a:off x="4541571" y="5530615"/>
            <a:ext cx="1080296" cy="523220"/>
          </a:xfrm>
          <a:prstGeom prst="rect">
            <a:avLst/>
          </a:prstGeom>
          <a:noFill/>
        </p:spPr>
        <p:txBody>
          <a:bodyPr wrap="none" rtlCol="0">
            <a:spAutoFit/>
          </a:bodyPr>
          <a:lstStyle/>
          <a:p>
            <a:pPr algn="ctr"/>
            <a:r>
              <a:rPr lang="tr-TR" sz="1400" dirty="0">
                <a:latin typeface="Arial Rounded MT Bold" panose="020F0704030504030204" pitchFamily="34" charset="0"/>
              </a:rPr>
              <a:t>S</a:t>
            </a:r>
            <a:r>
              <a:rPr lang="tr-GB" sz="1400" dirty="0">
                <a:latin typeface="Arial Rounded MT Bold" panose="020F0704030504030204" pitchFamily="34" charset="0"/>
              </a:rPr>
              <a:t>ağlıklı</a:t>
            </a:r>
          </a:p>
          <a:p>
            <a:pPr algn="ctr"/>
            <a:r>
              <a:rPr lang="tr-GB" sz="1400" dirty="0">
                <a:latin typeface="Arial Rounded MT Bold" panose="020F0704030504030204" pitchFamily="34" charset="0"/>
              </a:rPr>
              <a:t>yiyecekler</a:t>
            </a:r>
          </a:p>
        </p:txBody>
      </p:sp>
      <p:sp>
        <p:nvSpPr>
          <p:cNvPr id="61" name="Metin kutusu 60">
            <a:extLst>
              <a:ext uri="{FF2B5EF4-FFF2-40B4-BE49-F238E27FC236}">
                <a16:creationId xmlns:a16="http://schemas.microsoft.com/office/drawing/2014/main" id="{BAC5B2CC-A4F7-224E-8EAD-F63D9DF2128D}"/>
              </a:ext>
            </a:extLst>
          </p:cNvPr>
          <p:cNvSpPr txBox="1"/>
          <p:nvPr/>
        </p:nvSpPr>
        <p:spPr>
          <a:xfrm rot="2915690">
            <a:off x="8182155" y="5506866"/>
            <a:ext cx="1080296" cy="523220"/>
          </a:xfrm>
          <a:prstGeom prst="rect">
            <a:avLst/>
          </a:prstGeom>
          <a:noFill/>
        </p:spPr>
        <p:txBody>
          <a:bodyPr wrap="none" rtlCol="0">
            <a:spAutoFit/>
          </a:bodyPr>
          <a:lstStyle/>
          <a:p>
            <a:pPr algn="ctr"/>
            <a:r>
              <a:rPr lang="tr-TR" sz="1400" dirty="0">
                <a:latin typeface="Arial Rounded MT Bold" panose="020F0704030504030204" pitchFamily="34" charset="0"/>
              </a:rPr>
              <a:t>S</a:t>
            </a:r>
            <a:r>
              <a:rPr lang="tr-GB" sz="1400" dirty="0">
                <a:latin typeface="Arial Rounded MT Bold" panose="020F0704030504030204" pitchFamily="34" charset="0"/>
              </a:rPr>
              <a:t>ağlıksız</a:t>
            </a:r>
          </a:p>
          <a:p>
            <a:pPr algn="ctr"/>
            <a:r>
              <a:rPr lang="tr-GB" sz="1400" dirty="0">
                <a:latin typeface="Arial Rounded MT Bold" panose="020F0704030504030204" pitchFamily="34" charset="0"/>
              </a:rPr>
              <a:t>yiyecekler</a:t>
            </a:r>
          </a:p>
        </p:txBody>
      </p:sp>
      <p:pic>
        <p:nvPicPr>
          <p:cNvPr id="63" name="Resim 62">
            <a:extLst>
              <a:ext uri="{FF2B5EF4-FFF2-40B4-BE49-F238E27FC236}">
                <a16:creationId xmlns:a16="http://schemas.microsoft.com/office/drawing/2014/main" id="{1CDFFA2D-13FF-AA43-9912-3045A264F170}"/>
              </a:ext>
            </a:extLst>
          </p:cNvPr>
          <p:cNvPicPr>
            <a:picLocks noChangeAspect="1"/>
          </p:cNvPicPr>
          <p:nvPr/>
        </p:nvPicPr>
        <p:blipFill>
          <a:blip r:embed="rId10"/>
          <a:stretch>
            <a:fillRect/>
          </a:stretch>
        </p:blipFill>
        <p:spPr>
          <a:xfrm>
            <a:off x="4318041" y="958573"/>
            <a:ext cx="930916" cy="925627"/>
          </a:xfrm>
          <a:prstGeom prst="rect">
            <a:avLst/>
          </a:prstGeom>
        </p:spPr>
      </p:pic>
    </p:spTree>
    <p:extLst>
      <p:ext uri="{BB962C8B-B14F-4D97-AF65-F5344CB8AC3E}">
        <p14:creationId xmlns:p14="http://schemas.microsoft.com/office/powerpoint/2010/main" val="2767799675"/>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TotalTime>
  <Words>2998</Words>
  <Application>Microsoft Macintosh PowerPoint</Application>
  <PresentationFormat>A4 Kağıt (210x297 mm)</PresentationFormat>
  <Paragraphs>343</Paragraphs>
  <Slides>12</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12</vt:i4>
      </vt:variant>
    </vt:vector>
  </HeadingPairs>
  <TitlesOfParts>
    <vt:vector size="22" baseType="lpstr">
      <vt:lpstr>PingFang TC Medium</vt:lpstr>
      <vt:lpstr>Agent Orange</vt:lpstr>
      <vt:lpstr>Arial</vt:lpstr>
      <vt:lpstr>Arial Rounded MT Bold</vt:lpstr>
      <vt:lpstr>Benny Blanco</vt:lpstr>
      <vt:lpstr>Calibri</vt:lpstr>
      <vt:lpstr>Calibri Light</vt:lpstr>
      <vt:lpstr>Chalkboard</vt:lpstr>
      <vt:lpstr>Gill Sans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Microsoft Office User</cp:lastModifiedBy>
  <cp:revision>49</cp:revision>
  <dcterms:created xsi:type="dcterms:W3CDTF">2020-12-16T21:43:14Z</dcterms:created>
  <dcterms:modified xsi:type="dcterms:W3CDTF">2020-12-19T19:05:24Z</dcterms:modified>
</cp:coreProperties>
</file>