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57150"/>
            <a:ext cx="8305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zh-CN" sz="6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APPEARANCE</a:t>
            </a:r>
            <a:endParaRPr lang="en-GB" altLang="zh-CN" sz="6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tr-TR" altLang="zh-CN" sz="6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PERSONALITY</a:t>
            </a:r>
            <a:endParaRPr lang="zh-CN" altLang="en-US" sz="6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66951"/>
            <a:ext cx="3854450" cy="244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he like?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selfish-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276350"/>
            <a:ext cx="3201458" cy="184404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2819400" y="318920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He is </a:t>
            </a:r>
            <a:r>
              <a:rPr lang="tr-TR" sz="4000" dirty="0" err="1">
                <a:solidFill>
                  <a:srgbClr val="FF0000"/>
                </a:solidFill>
              </a:rPr>
              <a:t>selfish</a:t>
            </a:r>
            <a:r>
              <a:rPr lang="tr-TR" sz="4000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tr-TR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like?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StubbornM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8480" y="1748790"/>
            <a:ext cx="2987040" cy="16459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2133600" y="35623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He is </a:t>
            </a:r>
            <a:r>
              <a:rPr lang="tr-TR" sz="4000" dirty="0" err="1">
                <a:solidFill>
                  <a:srgbClr val="FF0000"/>
                </a:solidFill>
              </a:rPr>
              <a:t>stubborn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he like?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punctual-time-businessman-14796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940" y="590550"/>
            <a:ext cx="3246120" cy="39624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1066800" y="363855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He is </a:t>
            </a:r>
            <a:r>
              <a:rPr lang="tr-TR" sz="3200" dirty="0" err="1">
                <a:solidFill>
                  <a:srgbClr val="FF0000"/>
                </a:solidFill>
              </a:rPr>
              <a:t>punctual</a:t>
            </a:r>
            <a:r>
              <a:rPr lang="tr-TR" sz="3200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tr-TR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zh-CN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like?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clums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873" y="659188"/>
            <a:ext cx="4464653" cy="337918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86000" y="406628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He is </a:t>
            </a:r>
            <a:r>
              <a:rPr lang="tr-TR" sz="3200" dirty="0" err="1">
                <a:solidFill>
                  <a:srgbClr val="FF0000"/>
                </a:solidFill>
              </a:rPr>
              <a:t>clumsy</a:t>
            </a:r>
            <a:r>
              <a:rPr lang="tr-TR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0800" y="1276350"/>
            <a:ext cx="6172200" cy="1540193"/>
          </a:xfrm>
        </p:spPr>
        <p:txBody>
          <a:bodyPr/>
          <a:lstStyle/>
          <a:p>
            <a:r>
              <a:rPr lang="tr-TR" dirty="0"/>
              <a:t>THANK YOU </a:t>
            </a:r>
            <a:r>
              <a:rPr lang="tr-TR" dirty="0">
                <a:sym typeface="Wingdings" panose="05000000000000000000" pitchFamily="2" charset="2"/>
              </a:rPr>
              <a:t> 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2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"/>
            <a:ext cx="2819400" cy="3394472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zh-CN" dirty="0">
              <a:latin typeface="Bodoni MT Condensed" pitchFamily="18" charset="0"/>
            </a:endParaRPr>
          </a:p>
          <a:p>
            <a:pPr>
              <a:buNone/>
            </a:pPr>
            <a:endParaRPr lang="zh-CN" altLang="en-US" dirty="0">
              <a:latin typeface="Bodoni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133351"/>
            <a:ext cx="205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punctual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selfish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slim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stubborn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3351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attractive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clumsy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easygoing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forgetful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95453"/>
            <a:ext cx="6477000" cy="269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438400" y="133351"/>
            <a:ext cx="190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generous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honest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outgoin</a:t>
            </a:r>
            <a:r>
              <a:rPr lang="tr-TR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owerweight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361950"/>
            <a:ext cx="175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thoughtful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well</a:t>
            </a:r>
            <a:r>
              <a:rPr lang="tr-TR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-</a:t>
            </a:r>
            <a:r>
              <a:rPr lang="tr-TR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built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1352550"/>
          </a:xfrm>
        </p:spPr>
        <p:txBody>
          <a:bodyPr>
            <a:normAutofit/>
          </a:bodyPr>
          <a:lstStyle/>
          <a:p>
            <a:pPr algn="ctr"/>
            <a:r>
              <a:rPr lang="en-US" altLang="zh-CN" sz="5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What kind of person are you?</a:t>
            </a:r>
            <a:endParaRPr lang="zh-CN" altLang="en-US" sz="55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04950"/>
            <a:ext cx="3200400" cy="3162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0764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13455"/>
          <a:stretch>
            <a:fillRect/>
          </a:stretch>
        </p:blipFill>
        <p:spPr bwMode="auto">
          <a:xfrm>
            <a:off x="0" y="2514600"/>
            <a:ext cx="2057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7206" r="7207" b="18291"/>
          <a:stretch>
            <a:fillRect/>
          </a:stretch>
        </p:blipFill>
        <p:spPr bwMode="auto">
          <a:xfrm>
            <a:off x="7315200" y="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190751"/>
            <a:ext cx="1828800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57400" y="0"/>
          <a:ext cx="5257800" cy="516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6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POSITIVE  </a:t>
                      </a:r>
                      <a:r>
                        <a:rPr lang="en-US" altLang="zh-CN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  <a:sym typeface="Wingdings" pitchFamily="2" charset="2"/>
                        </a:rPr>
                        <a:t></a:t>
                      </a:r>
                      <a:endParaRPr lang="zh-CN" alt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NEGATIVE </a:t>
                      </a:r>
                      <a:r>
                        <a:rPr lang="en-US" altLang="zh-CN" sz="30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  </a:t>
                      </a:r>
                      <a:r>
                        <a:rPr lang="en-US" altLang="zh-CN" sz="30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  <a:sym typeface="Wingdings" pitchFamily="2" charset="2"/>
                        </a:rPr>
                        <a:t></a:t>
                      </a:r>
                      <a:endParaRPr lang="zh-CN" altLang="en-US" sz="3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864">
                <a:tc>
                  <a:txBody>
                    <a:bodyPr/>
                    <a:lstStyle/>
                    <a:p>
                      <a:pPr algn="ctr"/>
                      <a:endParaRPr lang="en-US" altLang="zh-CN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0"/>
          <a:ext cx="5257800" cy="506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POSITIVE  </a:t>
                      </a:r>
                      <a:r>
                        <a:rPr lang="en-US" altLang="zh-CN" sz="3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  <a:sym typeface="Wingdings" pitchFamily="2" charset="2"/>
                        </a:rPr>
                        <a:t></a:t>
                      </a:r>
                      <a:endParaRPr lang="zh-CN" altLang="en-US" sz="3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NEGATIVE </a:t>
                      </a:r>
                      <a:r>
                        <a:rPr lang="en-US" altLang="zh-CN" sz="30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  </a:t>
                      </a:r>
                      <a:r>
                        <a:rPr lang="en-US" altLang="zh-CN" sz="30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  <a:sym typeface="Wingdings" pitchFamily="2" charset="2"/>
                        </a:rPr>
                        <a:t></a:t>
                      </a:r>
                      <a:endParaRPr lang="zh-CN" altLang="en-US" sz="3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50">
                <a:tc>
                  <a:txBody>
                    <a:bodyPr/>
                    <a:lstStyle/>
                    <a:p>
                      <a:pPr algn="ctr"/>
                      <a:r>
                        <a:rPr lang="tr-TR" altLang="zh-C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Condensed" pitchFamily="18" charset="0"/>
                        </a:rPr>
                        <a:t>???</a:t>
                      </a:r>
                      <a:endParaRPr lang="en-US" altLang="zh-CN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  <a:p>
                      <a:pPr algn="ctr"/>
                      <a:endParaRPr lang="en-US" altLang="zh-CN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zh-CN" sz="3200" dirty="0">
                          <a:solidFill>
                            <a:schemeClr val="tx1"/>
                          </a:solidFill>
                          <a:latin typeface="Bodoni MT Condensed" pitchFamily="18" charset="0"/>
                        </a:rPr>
                        <a:t>???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19350"/>
            <a:ext cx="2819400" cy="253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460771"/>
          </a:xfrm>
        </p:spPr>
        <p:txBody>
          <a:bodyPr>
            <a:normAutofit/>
          </a:bodyPr>
          <a:lstStyle/>
          <a:p>
            <a:r>
              <a:rPr lang="tr-TR" sz="2400" b="1" dirty="0"/>
              <a:t>PYHSICAL APPEARANCE(fiziksel görünüş)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04800" y="666750"/>
            <a:ext cx="236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b="1" dirty="0" err="1"/>
              <a:t>Height</a:t>
            </a:r>
            <a:r>
              <a:rPr lang="tr-TR" b="1" dirty="0"/>
              <a:t>(boy</a:t>
            </a:r>
          </a:p>
          <a:p>
            <a:r>
              <a:rPr lang="tr-TR" dirty="0"/>
              <a:t> </a:t>
            </a:r>
            <a:r>
              <a:rPr lang="tr-TR" dirty="0" err="1"/>
              <a:t>Tall</a:t>
            </a:r>
            <a:endParaRPr lang="tr-TR" dirty="0"/>
          </a:p>
          <a:p>
            <a:r>
              <a:rPr lang="tr-TR" dirty="0" err="1"/>
              <a:t>Short</a:t>
            </a:r>
            <a:endParaRPr lang="tr-TR" dirty="0"/>
          </a:p>
          <a:p>
            <a:r>
              <a:rPr lang="tr-TR" dirty="0" err="1"/>
              <a:t>Medium-height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/>
              <a:t>Weight</a:t>
            </a:r>
            <a:r>
              <a:rPr lang="tr-TR" b="1" dirty="0"/>
              <a:t>(kilo)</a:t>
            </a:r>
          </a:p>
          <a:p>
            <a:r>
              <a:rPr lang="tr-TR" dirty="0" err="1"/>
              <a:t>Slim</a:t>
            </a:r>
            <a:r>
              <a:rPr lang="tr-TR" dirty="0"/>
              <a:t>/</a:t>
            </a:r>
            <a:r>
              <a:rPr lang="tr-TR" dirty="0" err="1"/>
              <a:t>thin</a:t>
            </a:r>
            <a:endParaRPr lang="tr-TR" dirty="0"/>
          </a:p>
          <a:p>
            <a:r>
              <a:rPr lang="tr-TR" dirty="0" err="1"/>
              <a:t>fat</a:t>
            </a:r>
            <a:endParaRPr lang="tr-TR" dirty="0"/>
          </a:p>
          <a:p>
            <a:r>
              <a:rPr lang="tr-TR" dirty="0" err="1"/>
              <a:t>Overweight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/>
              <a:t>Hair</a:t>
            </a:r>
            <a:r>
              <a:rPr lang="tr-TR" b="1" dirty="0"/>
              <a:t>(saç)</a:t>
            </a:r>
          </a:p>
          <a:p>
            <a:r>
              <a:rPr lang="tr-TR" dirty="0" err="1"/>
              <a:t>Blonde</a:t>
            </a:r>
            <a:endParaRPr lang="tr-TR" dirty="0"/>
          </a:p>
          <a:p>
            <a:r>
              <a:rPr lang="tr-TR" dirty="0" err="1"/>
              <a:t>Curly</a:t>
            </a:r>
            <a:endParaRPr lang="tr-TR" dirty="0"/>
          </a:p>
          <a:p>
            <a:r>
              <a:rPr lang="tr-TR" dirty="0" err="1"/>
              <a:t>Straight</a:t>
            </a:r>
            <a:endParaRPr lang="tr-TR" dirty="0"/>
          </a:p>
          <a:p>
            <a:r>
              <a:rPr lang="tr-TR" dirty="0" err="1"/>
              <a:t>Wavy</a:t>
            </a:r>
            <a:endParaRPr lang="tr-TR" dirty="0"/>
          </a:p>
          <a:p>
            <a:r>
              <a:rPr lang="tr-TR" dirty="0" err="1"/>
              <a:t>Short</a:t>
            </a:r>
            <a:endParaRPr lang="tr-TR" dirty="0"/>
          </a:p>
          <a:p>
            <a:r>
              <a:rPr lang="tr-TR" dirty="0" err="1"/>
              <a:t>Long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362200" y="700863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/>
              <a:t>Appearance</a:t>
            </a:r>
            <a:r>
              <a:rPr lang="tr-TR" b="1" dirty="0"/>
              <a:t>(görünüm)</a:t>
            </a:r>
          </a:p>
          <a:p>
            <a:r>
              <a:rPr lang="tr-TR" dirty="0" err="1"/>
              <a:t>Beautiful</a:t>
            </a:r>
            <a:r>
              <a:rPr lang="tr-TR" dirty="0"/>
              <a:t>/</a:t>
            </a:r>
            <a:r>
              <a:rPr lang="tr-TR" dirty="0" err="1"/>
              <a:t>handsome</a:t>
            </a:r>
            <a:endParaRPr lang="tr-TR" dirty="0"/>
          </a:p>
          <a:p>
            <a:r>
              <a:rPr lang="tr-TR" dirty="0" err="1"/>
              <a:t>Ugly</a:t>
            </a:r>
            <a:endParaRPr lang="tr-TR" dirty="0"/>
          </a:p>
          <a:p>
            <a:r>
              <a:rPr lang="tr-TR" dirty="0" err="1"/>
              <a:t>Plump</a:t>
            </a:r>
            <a:endParaRPr lang="tr-TR" dirty="0"/>
          </a:p>
          <a:p>
            <a:r>
              <a:rPr lang="tr-TR" dirty="0" err="1"/>
              <a:t>Well-built</a:t>
            </a:r>
            <a:endParaRPr lang="tr-TR" dirty="0"/>
          </a:p>
          <a:p>
            <a:r>
              <a:rPr lang="tr-TR" dirty="0"/>
              <a:t>Dark</a:t>
            </a:r>
          </a:p>
          <a:p>
            <a:r>
              <a:rPr lang="tr-TR" dirty="0" err="1"/>
              <a:t>Pale</a:t>
            </a:r>
            <a:endParaRPr lang="tr-TR" dirty="0"/>
          </a:p>
          <a:p>
            <a:r>
              <a:rPr lang="tr-TR" dirty="0" err="1"/>
              <a:t>Fair</a:t>
            </a:r>
            <a:r>
              <a:rPr lang="tr-T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b="1" dirty="0" err="1"/>
              <a:t>Eyes</a:t>
            </a:r>
            <a:r>
              <a:rPr lang="tr-TR" b="1" dirty="0"/>
              <a:t>(göz)</a:t>
            </a:r>
          </a:p>
          <a:p>
            <a:r>
              <a:rPr lang="tr-TR" dirty="0" err="1"/>
              <a:t>Big</a:t>
            </a:r>
            <a:endParaRPr lang="tr-TR" dirty="0"/>
          </a:p>
          <a:p>
            <a:r>
              <a:rPr lang="tr-TR" dirty="0"/>
              <a:t>Small</a:t>
            </a:r>
          </a:p>
          <a:p>
            <a:r>
              <a:rPr lang="tr-TR" dirty="0"/>
              <a:t>Black</a:t>
            </a:r>
          </a:p>
          <a:p>
            <a:r>
              <a:rPr lang="tr-TR" dirty="0" err="1"/>
              <a:t>Green</a:t>
            </a:r>
            <a:endParaRPr lang="tr-TR" dirty="0"/>
          </a:p>
          <a:p>
            <a:r>
              <a:rPr lang="tr-TR" dirty="0"/>
              <a:t>Blue</a:t>
            </a:r>
          </a:p>
          <a:p>
            <a:r>
              <a:rPr lang="tr-TR" dirty="0" err="1"/>
              <a:t>Green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 flipH="1">
            <a:off x="4876798" y="749274"/>
            <a:ext cx="2133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Age(yaş</a:t>
            </a:r>
          </a:p>
          <a:p>
            <a:r>
              <a:rPr lang="tr-TR" dirty="0" err="1"/>
              <a:t>Young</a:t>
            </a:r>
            <a:endParaRPr lang="tr-TR" dirty="0"/>
          </a:p>
          <a:p>
            <a:r>
              <a:rPr lang="tr-TR" dirty="0" err="1"/>
              <a:t>Teenager</a:t>
            </a:r>
            <a:endParaRPr lang="tr-TR" dirty="0"/>
          </a:p>
          <a:p>
            <a:r>
              <a:rPr lang="tr-TR" dirty="0" err="1"/>
              <a:t>Adut</a:t>
            </a:r>
            <a:endParaRPr lang="tr-TR" dirty="0"/>
          </a:p>
          <a:p>
            <a:r>
              <a:rPr lang="tr-TR" dirty="0" err="1"/>
              <a:t>Middle-aged</a:t>
            </a:r>
            <a:endParaRPr lang="tr-TR" dirty="0"/>
          </a:p>
          <a:p>
            <a:r>
              <a:rPr lang="tr-TR" dirty="0" err="1"/>
              <a:t>old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2600" y="742950"/>
            <a:ext cx="6553200" cy="24384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What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does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she</a:t>
            </a:r>
            <a:r>
              <a:rPr lang="tr-TR" dirty="0">
                <a:solidFill>
                  <a:srgbClr val="FF0000"/>
                </a:solidFill>
              </a:rPr>
              <a:t>/he </a:t>
            </a:r>
            <a:r>
              <a:rPr lang="tr-TR" dirty="0" err="1">
                <a:solidFill>
                  <a:srgbClr val="FF0000"/>
                </a:solidFill>
              </a:rPr>
              <a:t>does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look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like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?</a:t>
            </a:r>
            <a:br>
              <a:rPr lang="tr-TR" dirty="0"/>
            </a:br>
            <a:br>
              <a:rPr lang="tr-TR" dirty="0"/>
            </a:br>
            <a:r>
              <a:rPr lang="tr-TR" dirty="0"/>
              <a:t> (Birinin dış görünüşü hakkında soru sorarken kullanılan soru kalıbıdır. )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955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</a:t>
            </a:r>
            <a:r>
              <a:rPr lang="tr-TR" dirty="0" err="1"/>
              <a:t>she</a:t>
            </a:r>
            <a:r>
              <a:rPr lang="tr-TR" dirty="0"/>
              <a:t>/he </a:t>
            </a:r>
            <a:r>
              <a:rPr lang="tr-TR" dirty="0" err="1"/>
              <a:t>look</a:t>
            </a:r>
            <a:r>
              <a:rPr lang="tr-TR" dirty="0"/>
              <a:t>  </a:t>
            </a:r>
            <a:r>
              <a:rPr lang="tr-TR" dirty="0" err="1"/>
              <a:t>lıke</a:t>
            </a:r>
            <a:r>
              <a:rPr lang="tr-TR" dirty="0"/>
              <a:t>?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3951"/>
            <a:ext cx="8153400" cy="2971800"/>
          </a:xfrm>
        </p:spPr>
      </p:pic>
      <p:sp>
        <p:nvSpPr>
          <p:cNvPr id="6" name="Metin kutusu 5"/>
          <p:cNvSpPr txBox="1"/>
          <p:nvPr/>
        </p:nvSpPr>
        <p:spPr>
          <a:xfrm>
            <a:off x="2133600" y="42481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She</a:t>
            </a:r>
            <a:r>
              <a:rPr lang="tr-TR" sz="2000" b="1" dirty="0"/>
              <a:t> is </a:t>
            </a:r>
            <a:r>
              <a:rPr lang="tr-TR" sz="2000" b="1" dirty="0" err="1"/>
              <a:t>beautiful</a:t>
            </a:r>
            <a:r>
              <a:rPr lang="tr-TR" sz="2000" b="1" dirty="0"/>
              <a:t>/</a:t>
            </a:r>
            <a:r>
              <a:rPr lang="tr-TR" sz="2000" b="1" dirty="0" err="1"/>
              <a:t>She</a:t>
            </a:r>
            <a:r>
              <a:rPr lang="tr-TR" sz="2000" b="1" dirty="0"/>
              <a:t> is </a:t>
            </a:r>
            <a:r>
              <a:rPr lang="tr-TR" sz="2000" b="1" dirty="0" err="1"/>
              <a:t>ugly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128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81200" y="535842"/>
            <a:ext cx="6172200" cy="50371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</a:t>
            </a:r>
            <a:r>
              <a:rPr lang="tr-TR" dirty="0" err="1"/>
              <a:t>she</a:t>
            </a:r>
            <a:r>
              <a:rPr lang="tr-TR" dirty="0"/>
              <a:t>/he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lıke</a:t>
            </a:r>
            <a:r>
              <a:rPr lang="tr-TR" dirty="0"/>
              <a:t>?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3600" y="2724150"/>
            <a:ext cx="6172200" cy="10287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00150"/>
            <a:ext cx="6896100" cy="2895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00400" y="4256348"/>
            <a:ext cx="469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He is </a:t>
            </a:r>
            <a:r>
              <a:rPr lang="tr-TR" sz="2400" b="1" dirty="0" err="1"/>
              <a:t>fat</a:t>
            </a:r>
            <a:r>
              <a:rPr lang="tr-TR" sz="2400" b="1" dirty="0"/>
              <a:t>/He is </a:t>
            </a:r>
            <a:r>
              <a:rPr lang="tr-TR" sz="2400" b="1" dirty="0" err="1"/>
              <a:t>slim</a:t>
            </a:r>
            <a:r>
              <a:rPr lang="tr-TR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4814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91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tr-TR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like?</a:t>
            </a:r>
            <a:br>
              <a:rPr lang="tr-TR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(birinin karakteri ile soru sorarken kullanılan soru </a:t>
            </a:r>
            <a:r>
              <a:rPr lang="tr-TR" altLang="zh-CN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kalıbıdr</a:t>
            </a:r>
            <a:r>
              <a:rPr lang="tr-TR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Resim" descr="forget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352550"/>
            <a:ext cx="2360676" cy="2718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170</Words>
  <Application>Microsoft Office PowerPoint</Application>
  <PresentationFormat>Ekran Gösterisi (16:9)</PresentationFormat>
  <Paragraphs>78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宋体</vt:lpstr>
      <vt:lpstr>Arial</vt:lpstr>
      <vt:lpstr>Bodoni MT Condensed</vt:lpstr>
      <vt:lpstr>Century Schoolbook</vt:lpstr>
      <vt:lpstr>华文楷体</vt:lpstr>
      <vt:lpstr>Wingdings</vt:lpstr>
      <vt:lpstr>Wingdings 2</vt:lpstr>
      <vt:lpstr>Oriel</vt:lpstr>
      <vt:lpstr>PowerPoint Sunusu</vt:lpstr>
      <vt:lpstr>PowerPoint Sunusu</vt:lpstr>
      <vt:lpstr>What kind of person are you?</vt:lpstr>
      <vt:lpstr>PowerPoint Sunusu</vt:lpstr>
      <vt:lpstr>PYHSICAL APPEARANCE(fiziksel görünüş) </vt:lpstr>
      <vt:lpstr>What does she/he does look like ?   (Birinin dış görünüşü hakkında soru sorarken kullanılan soru kalıbıdır. ) </vt:lpstr>
      <vt:lpstr>What does she/he look  lıke?</vt:lpstr>
      <vt:lpstr>What does she/he look lıke?</vt:lpstr>
      <vt:lpstr>What is She like? (birinin karakteri ile soru sorarken kullanılan soru kalıbıdr.)</vt:lpstr>
      <vt:lpstr>What is he like?</vt:lpstr>
      <vt:lpstr>What is IT like?</vt:lpstr>
      <vt:lpstr>What is he like?</vt:lpstr>
      <vt:lpstr>What Is she like?</vt:lpstr>
      <vt:lpstr>THANK YOU 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24</cp:revision>
  <dcterms:created xsi:type="dcterms:W3CDTF">2006-08-16T00:00:00Z</dcterms:created>
  <dcterms:modified xsi:type="dcterms:W3CDTF">2016-09-28T18:22:45Z</dcterms:modified>
</cp:coreProperties>
</file>