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1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91" r:id="rId32"/>
    <p:sldId id="319" r:id="rId33"/>
    <p:sldId id="318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08" r:id="rId51"/>
    <p:sldId id="309" r:id="rId52"/>
    <p:sldId id="310" r:id="rId53"/>
    <p:sldId id="311" r:id="rId54"/>
    <p:sldId id="312" r:id="rId55"/>
    <p:sldId id="313" r:id="rId56"/>
    <p:sldId id="314" r:id="rId57"/>
    <p:sldId id="315" r:id="rId58"/>
    <p:sldId id="316" r:id="rId5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11.05.2020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11.05.2020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11.05.2020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11.05.2020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11.05.2020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11.05.2020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11.05.2020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11.05.2020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11.05.2020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11.05.2020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11.05.2020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pPr/>
              <a:t>11.05.2020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4.png"/><Relationship Id="rId7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4.png"/><Relationship Id="rId7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81525" y="188640"/>
            <a:ext cx="4628194" cy="6578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820886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3609975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53214" y="116631"/>
            <a:ext cx="2695575" cy="694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80" y="6172842"/>
            <a:ext cx="1368152" cy="552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E:\SSD\ALTIN NOKTA\TANE TANE\tane tane depo\tane tane resimler\nar adam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28709" y="5890250"/>
            <a:ext cx="720080" cy="84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7650" y="1662113"/>
            <a:ext cx="8648700" cy="353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" y="3695700"/>
            <a:ext cx="48577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05706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3609975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53214" y="116631"/>
            <a:ext cx="2695575" cy="694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80" y="6172842"/>
            <a:ext cx="1368152" cy="552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E:\SSD\ALTIN NOKTA\TANE TANE\tane tane depo\tane tane resimler\nar adam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28709" y="5890250"/>
            <a:ext cx="720080" cy="84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0525" y="919163"/>
            <a:ext cx="8362950" cy="501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5817427"/>
            <a:ext cx="3816424" cy="776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057068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3609975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53214" y="116631"/>
            <a:ext cx="2695575" cy="694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80" y="6172842"/>
            <a:ext cx="1368152" cy="552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E:\SSD\ALTIN NOKTA\TANE TANE\tane tane depo\tane tane resimler\nar adam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28709" y="5890250"/>
            <a:ext cx="720080" cy="84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0525" y="919163"/>
            <a:ext cx="8362950" cy="501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374" t="-2527" r="39998" b="2527"/>
          <a:stretch/>
        </p:blipFill>
        <p:spPr bwMode="auto">
          <a:xfrm>
            <a:off x="7742695" y="2852936"/>
            <a:ext cx="543007" cy="562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9681"/>
          <a:stretch/>
        </p:blipFill>
        <p:spPr bwMode="auto">
          <a:xfrm>
            <a:off x="7656626" y="2108956"/>
            <a:ext cx="572767" cy="57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9681"/>
          <a:stretch/>
        </p:blipFill>
        <p:spPr bwMode="auto">
          <a:xfrm>
            <a:off x="7712935" y="4941168"/>
            <a:ext cx="572767" cy="57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9681"/>
          <a:stretch/>
        </p:blipFill>
        <p:spPr bwMode="auto">
          <a:xfrm>
            <a:off x="7712935" y="3573016"/>
            <a:ext cx="572767" cy="57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374" t="-2527" r="39998" b="2527"/>
          <a:stretch/>
        </p:blipFill>
        <p:spPr bwMode="auto">
          <a:xfrm>
            <a:off x="7760854" y="4244131"/>
            <a:ext cx="543007" cy="562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057068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3609975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53214" y="116631"/>
            <a:ext cx="2695575" cy="694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80" y="6172842"/>
            <a:ext cx="1368152" cy="552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E:\SSD\ALTIN NOKTA\TANE TANE\tane tane depo\tane tane resimler\nar adam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28709" y="5890250"/>
            <a:ext cx="720080" cy="84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9435"/>
          <a:stretch/>
        </p:blipFill>
        <p:spPr bwMode="auto">
          <a:xfrm>
            <a:off x="347663" y="1052736"/>
            <a:ext cx="8448675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00886" y="5489015"/>
            <a:ext cx="2952328" cy="1105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057068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3609975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53214" y="116631"/>
            <a:ext cx="2695575" cy="694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80" y="6172842"/>
            <a:ext cx="1368152" cy="552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E:\SSD\ALTIN NOKTA\TANE TANE\tane tane depo\tane tane resimler\nar adam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28709" y="5890250"/>
            <a:ext cx="720080" cy="84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9435"/>
          <a:stretch/>
        </p:blipFill>
        <p:spPr bwMode="auto">
          <a:xfrm>
            <a:off x="347663" y="1052736"/>
            <a:ext cx="8448675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605"/>
          <a:stretch/>
        </p:blipFill>
        <p:spPr bwMode="auto">
          <a:xfrm>
            <a:off x="572891" y="2696072"/>
            <a:ext cx="640580" cy="552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5162"/>
          <a:stretch/>
        </p:blipFill>
        <p:spPr bwMode="auto">
          <a:xfrm>
            <a:off x="611560" y="4077072"/>
            <a:ext cx="661882" cy="552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5162"/>
          <a:stretch/>
        </p:blipFill>
        <p:spPr bwMode="auto">
          <a:xfrm>
            <a:off x="611560" y="4864341"/>
            <a:ext cx="661882" cy="552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605"/>
          <a:stretch/>
        </p:blipFill>
        <p:spPr bwMode="auto">
          <a:xfrm>
            <a:off x="543842" y="3401380"/>
            <a:ext cx="640580" cy="552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057068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3609975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53214" y="116631"/>
            <a:ext cx="2695575" cy="694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80" y="6172842"/>
            <a:ext cx="1368152" cy="552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E:\SSD\ALTIN NOKTA\TANE TANE\tane tane depo\tane tane resimler\nar adam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28709" y="5890250"/>
            <a:ext cx="720080" cy="84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9621"/>
          <a:stretch/>
        </p:blipFill>
        <p:spPr bwMode="auto">
          <a:xfrm>
            <a:off x="257052" y="2420888"/>
            <a:ext cx="8539286" cy="263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6804"/>
          <a:stretch/>
        </p:blipFill>
        <p:spPr bwMode="auto">
          <a:xfrm>
            <a:off x="347663" y="1052736"/>
            <a:ext cx="8448675" cy="957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30230" y="5205269"/>
            <a:ext cx="2952328" cy="1105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057068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3609975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53214" y="116631"/>
            <a:ext cx="2695575" cy="694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80" y="6172842"/>
            <a:ext cx="1368152" cy="552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E:\SSD\ALTIN NOKTA\TANE TANE\tane tane depo\tane tane resimler\nar adam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28709" y="5890250"/>
            <a:ext cx="720080" cy="84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6804"/>
          <a:stretch/>
        </p:blipFill>
        <p:spPr bwMode="auto">
          <a:xfrm>
            <a:off x="347663" y="1052736"/>
            <a:ext cx="8448675" cy="957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9621"/>
          <a:stretch/>
        </p:blipFill>
        <p:spPr bwMode="auto">
          <a:xfrm>
            <a:off x="257052" y="2420888"/>
            <a:ext cx="8539286" cy="263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605"/>
          <a:stretch/>
        </p:blipFill>
        <p:spPr bwMode="auto">
          <a:xfrm>
            <a:off x="518496" y="3042259"/>
            <a:ext cx="640580" cy="552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5162"/>
          <a:stretch/>
        </p:blipFill>
        <p:spPr bwMode="auto">
          <a:xfrm>
            <a:off x="522540" y="2450065"/>
            <a:ext cx="661882" cy="552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5162"/>
          <a:stretch/>
        </p:blipFill>
        <p:spPr bwMode="auto">
          <a:xfrm>
            <a:off x="588400" y="4365104"/>
            <a:ext cx="661882" cy="552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605"/>
          <a:stretch/>
        </p:blipFill>
        <p:spPr bwMode="auto">
          <a:xfrm>
            <a:off x="518496" y="3740100"/>
            <a:ext cx="640580" cy="552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057068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3609975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53214" y="116631"/>
            <a:ext cx="2695575" cy="694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80" y="6172842"/>
            <a:ext cx="1368152" cy="552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E:\SSD\ALTIN NOKTA\TANE TANE\tane tane depo\tane tane resimler\nar adam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28709" y="5890250"/>
            <a:ext cx="720080" cy="84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33563"/>
            <a:ext cx="8534400" cy="319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057068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3609975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53214" y="116631"/>
            <a:ext cx="2695575" cy="694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80" y="6172842"/>
            <a:ext cx="1368152" cy="552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E:\SSD\ALTIN NOKTA\TANE TANE\tane tane depo\tane tane resimler\nar adam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28709" y="5890250"/>
            <a:ext cx="720080" cy="84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9088" y="852488"/>
            <a:ext cx="8505825" cy="515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057068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3609975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53214" y="116631"/>
            <a:ext cx="2695575" cy="694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80" y="6172842"/>
            <a:ext cx="1368152" cy="552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E:\SSD\ALTIN NOKTA\TANE TANE\tane tane depo\tane tane resimler\nar adam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28709" y="5890250"/>
            <a:ext cx="720080" cy="84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2532"/>
          <a:stretch/>
        </p:blipFill>
        <p:spPr bwMode="auto">
          <a:xfrm>
            <a:off x="319088" y="852489"/>
            <a:ext cx="8505825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900" y="1785938"/>
            <a:ext cx="8458200" cy="328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05706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38544"/>
            <a:ext cx="4536504" cy="6483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487047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3609975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53214" y="116631"/>
            <a:ext cx="2695575" cy="694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80" y="6172842"/>
            <a:ext cx="1368152" cy="552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E:\SSD\ALTIN NOKTA\TANE TANE\tane tane depo\tane tane resimler\nar adam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28709" y="5890250"/>
            <a:ext cx="720080" cy="84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3375" y="2400300"/>
            <a:ext cx="847725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057068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3609975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53214" y="116631"/>
            <a:ext cx="2695575" cy="694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80" y="6172842"/>
            <a:ext cx="1368152" cy="552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E:\SSD\ALTIN NOKTA\TANE TANE\tane tane depo\tane tane resimler\nar adam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28709" y="5890250"/>
            <a:ext cx="720080" cy="84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565" y="1196752"/>
            <a:ext cx="8524875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073427"/>
            <a:ext cx="6705600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057068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3609975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53214" y="116631"/>
            <a:ext cx="2695575" cy="694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80" y="6172842"/>
            <a:ext cx="1368152" cy="552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E:\SSD\ALTIN NOKTA\TANE TANE\tane tane depo\tane tane resimler\nar adam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28709" y="5890250"/>
            <a:ext cx="720080" cy="84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565" y="1412776"/>
            <a:ext cx="8524875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85511"/>
          <a:stretch/>
        </p:blipFill>
        <p:spPr bwMode="auto">
          <a:xfrm>
            <a:off x="487915" y="3317776"/>
            <a:ext cx="540081" cy="49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85511"/>
          <a:stretch/>
        </p:blipFill>
        <p:spPr bwMode="auto">
          <a:xfrm>
            <a:off x="477109" y="2820054"/>
            <a:ext cx="540081" cy="49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85511"/>
          <a:stretch/>
        </p:blipFill>
        <p:spPr bwMode="auto">
          <a:xfrm>
            <a:off x="487915" y="2276872"/>
            <a:ext cx="540081" cy="49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563" r="70948"/>
          <a:stretch/>
        </p:blipFill>
        <p:spPr bwMode="auto">
          <a:xfrm>
            <a:off x="477108" y="4775101"/>
            <a:ext cx="4857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563" r="70948"/>
          <a:stretch/>
        </p:blipFill>
        <p:spPr bwMode="auto">
          <a:xfrm>
            <a:off x="477109" y="4300215"/>
            <a:ext cx="4857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563" r="70948"/>
          <a:stretch/>
        </p:blipFill>
        <p:spPr bwMode="auto">
          <a:xfrm>
            <a:off x="502426" y="3815498"/>
            <a:ext cx="4857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057068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3609975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53214" y="116631"/>
            <a:ext cx="2695575" cy="694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80" y="6172842"/>
            <a:ext cx="1368152" cy="552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E:\SSD\ALTIN NOKTA\TANE TANE\tane tane depo\tane tane resimler\nar adam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28709" y="5890250"/>
            <a:ext cx="720080" cy="84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1025" y="1706613"/>
            <a:ext cx="7981950" cy="390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1025" y="909539"/>
            <a:ext cx="7981950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01132" y="5797737"/>
            <a:ext cx="5899869" cy="787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057068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3609975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53214" y="116631"/>
            <a:ext cx="2695575" cy="694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80" y="6172842"/>
            <a:ext cx="1368152" cy="552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E:\SSD\ALTIN NOKTA\TANE TANE\tane tane depo\tane tane resimler\nar adam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28709" y="5890250"/>
            <a:ext cx="720080" cy="84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6799" y="1694389"/>
            <a:ext cx="7981950" cy="390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1025" y="909539"/>
            <a:ext cx="7981950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85511"/>
          <a:stretch/>
        </p:blipFill>
        <p:spPr bwMode="auto">
          <a:xfrm>
            <a:off x="310984" y="1652489"/>
            <a:ext cx="540081" cy="49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85511"/>
          <a:stretch/>
        </p:blipFill>
        <p:spPr bwMode="auto">
          <a:xfrm>
            <a:off x="336756" y="2153848"/>
            <a:ext cx="540081" cy="49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85511"/>
          <a:stretch/>
        </p:blipFill>
        <p:spPr bwMode="auto">
          <a:xfrm>
            <a:off x="308183" y="2651570"/>
            <a:ext cx="540081" cy="49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85511"/>
          <a:stretch/>
        </p:blipFill>
        <p:spPr bwMode="auto">
          <a:xfrm>
            <a:off x="336757" y="3149292"/>
            <a:ext cx="540081" cy="49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85511"/>
          <a:stretch/>
        </p:blipFill>
        <p:spPr bwMode="auto">
          <a:xfrm>
            <a:off x="336758" y="3647014"/>
            <a:ext cx="540081" cy="49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563" r="70948"/>
          <a:stretch/>
        </p:blipFill>
        <p:spPr bwMode="auto">
          <a:xfrm>
            <a:off x="410336" y="4598538"/>
            <a:ext cx="4857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563" r="70948"/>
          <a:stretch/>
        </p:blipFill>
        <p:spPr bwMode="auto">
          <a:xfrm>
            <a:off x="410337" y="4150863"/>
            <a:ext cx="4857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85511"/>
          <a:stretch/>
        </p:blipFill>
        <p:spPr bwMode="auto">
          <a:xfrm>
            <a:off x="383182" y="5046213"/>
            <a:ext cx="540081" cy="49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057068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3609975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53214" y="116631"/>
            <a:ext cx="2695575" cy="694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80" y="6172842"/>
            <a:ext cx="1368152" cy="552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E:\SSD\ALTIN NOKTA\TANE TANE\tane tane depo\tane tane resimler\nar adam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28709" y="5890250"/>
            <a:ext cx="720080" cy="84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00038" y="1052512"/>
            <a:ext cx="8542173" cy="47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057068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3609975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53214" y="116631"/>
            <a:ext cx="2695575" cy="694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80" y="6172842"/>
            <a:ext cx="1368152" cy="552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E:\SSD\ALTIN NOKTA\TANE TANE\tane tane depo\tane tane resimler\nar adam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28709" y="5890250"/>
            <a:ext cx="720080" cy="84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71604" y="928670"/>
            <a:ext cx="6072230" cy="5538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5057068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3609975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53214" y="116631"/>
            <a:ext cx="2695575" cy="694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80" y="6172842"/>
            <a:ext cx="1368152" cy="552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E:\SSD\ALTIN NOKTA\TANE TANE\tane tane depo\tane tane resimler\nar adam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28709" y="5890250"/>
            <a:ext cx="720080" cy="84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43043" y="928670"/>
            <a:ext cx="5843174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5057068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3609975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53214" y="116631"/>
            <a:ext cx="2695575" cy="694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80" y="6172842"/>
            <a:ext cx="1368152" cy="552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E:\SSD\ALTIN NOKTA\TANE TANE\tane tane depo\tane tane resimler\nar adam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28709" y="5890250"/>
            <a:ext cx="720080" cy="84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85852" y="1000108"/>
            <a:ext cx="6858048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5057068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3609975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53214" y="116631"/>
            <a:ext cx="2695575" cy="694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80" y="6172842"/>
            <a:ext cx="1368152" cy="552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E:\SSD\ALTIN NOKTA\TANE TANE\tane tane depo\tane tane resimler\nar adam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28709" y="5890250"/>
            <a:ext cx="720080" cy="84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7224" y="1428736"/>
            <a:ext cx="7435850" cy="3871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505706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3609975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53214" y="105975"/>
            <a:ext cx="2695575" cy="694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80" y="6172842"/>
            <a:ext cx="1368152" cy="552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E:\SSD\ALTIN NOKTA\TANE TANE\tane tane depo\tane tane resimler\nar adam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8988" y="5883589"/>
            <a:ext cx="720080" cy="84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8638" y="1268759"/>
            <a:ext cx="8086725" cy="4589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120721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3609975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53214" y="116631"/>
            <a:ext cx="2695575" cy="694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80" y="6172842"/>
            <a:ext cx="1368152" cy="552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E:\SSD\ALTIN NOKTA\TANE TANE\tane tane depo\tane tane resimler\nar adam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28709" y="5890250"/>
            <a:ext cx="720080" cy="84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28661" y="1357298"/>
            <a:ext cx="7498881" cy="380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5057068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3609975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53214" y="116631"/>
            <a:ext cx="2695575" cy="694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80" y="6172842"/>
            <a:ext cx="1368152" cy="552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E:\SSD\ALTIN NOKTA\TANE TANE\tane tane depo\tane tane resimler\nar adam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28709" y="5890250"/>
            <a:ext cx="720080" cy="84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34" y="1285860"/>
            <a:ext cx="8286776" cy="4037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5057068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3609975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53214" y="116631"/>
            <a:ext cx="2695575" cy="694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80" y="6172842"/>
            <a:ext cx="1368152" cy="552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E:\SSD\ALTIN NOKTA\TANE TANE\tane tane depo\tane tane resimler\nar adam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28709" y="5890250"/>
            <a:ext cx="720080" cy="84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34" y="1928802"/>
            <a:ext cx="8143932" cy="2525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5057068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3609975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53214" y="116631"/>
            <a:ext cx="2695575" cy="694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80" y="6172842"/>
            <a:ext cx="1368152" cy="552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E:\SSD\ALTIN NOKTA\TANE TANE\tane tane depo\tane tane resimler\nar adam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28709" y="5890250"/>
            <a:ext cx="720080" cy="84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34" y="1643050"/>
            <a:ext cx="823448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5057068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3609975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53214" y="116631"/>
            <a:ext cx="2695575" cy="694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80" y="6172842"/>
            <a:ext cx="1368152" cy="552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E:\SSD\ALTIN NOKTA\TANE TANE\tane tane depo\tane tane resimler\nar adam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28709" y="5890250"/>
            <a:ext cx="720080" cy="84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5786" y="1357298"/>
            <a:ext cx="7324745" cy="3599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5057068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3609975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53214" y="116631"/>
            <a:ext cx="2695575" cy="694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80" y="6172842"/>
            <a:ext cx="1368152" cy="552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E:\SSD\ALTIN NOKTA\TANE TANE\tane tane depo\tane tane resimler\nar adam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28709" y="5890250"/>
            <a:ext cx="720080" cy="84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48" y="1357298"/>
            <a:ext cx="7710510" cy="3798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5057068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3609975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53214" y="116631"/>
            <a:ext cx="2695575" cy="694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80" y="6172842"/>
            <a:ext cx="1368152" cy="552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E:\SSD\ALTIN NOKTA\TANE TANE\tane tane depo\tane tane resimler\nar adam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28709" y="5890250"/>
            <a:ext cx="720080" cy="84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3373" y="1500174"/>
            <a:ext cx="7857685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5057068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3609975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53214" y="116631"/>
            <a:ext cx="2695575" cy="694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80" y="6172842"/>
            <a:ext cx="1368152" cy="552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E:\SSD\ALTIN NOKTA\TANE TANE\tane tane depo\tane tane resimler\nar adam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28709" y="5890250"/>
            <a:ext cx="720080" cy="84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10" y="1571612"/>
            <a:ext cx="7754090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5057068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3609975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53214" y="116631"/>
            <a:ext cx="2695575" cy="694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80" y="6172842"/>
            <a:ext cx="1368152" cy="552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E:\SSD\ALTIN NOKTA\TANE TANE\tane tane depo\tane tane resimler\nar adam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28709" y="5890250"/>
            <a:ext cx="720080" cy="84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471" y="1571612"/>
            <a:ext cx="7861407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7956595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3609975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53214" y="116631"/>
            <a:ext cx="2695575" cy="694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80" y="6172842"/>
            <a:ext cx="1368152" cy="552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E:\SSD\ALTIN NOKTA\TANE TANE\tane tane depo\tane tane resimler\nar adam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28709" y="5890250"/>
            <a:ext cx="720080" cy="84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472" y="1571611"/>
            <a:ext cx="7929586" cy="3646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795659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3609975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53214" y="116631"/>
            <a:ext cx="2695575" cy="694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80" y="6172842"/>
            <a:ext cx="1368152" cy="552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E:\SSD\ALTIN NOKTA\TANE TANE\tane tane depo\tane tane resimler\nar adam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28709" y="5890250"/>
            <a:ext cx="720080" cy="84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1938" y="1819275"/>
            <a:ext cx="8620125" cy="321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290577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3609975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53214" y="116631"/>
            <a:ext cx="2695575" cy="694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80" y="6172842"/>
            <a:ext cx="1368152" cy="552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E:\SSD\ALTIN NOKTA\TANE TANE\tane tane depo\tane tane resimler\nar adam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28709" y="5890250"/>
            <a:ext cx="720080" cy="84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34" y="1928802"/>
            <a:ext cx="7941523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7956595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3609975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53214" y="116631"/>
            <a:ext cx="2695575" cy="694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80" y="6172842"/>
            <a:ext cx="1368152" cy="552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E:\SSD\ALTIN NOKTA\TANE TANE\tane tane depo\tane tane resimler\nar adam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28709" y="5890250"/>
            <a:ext cx="720080" cy="84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1500174"/>
            <a:ext cx="8358214" cy="3640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7956595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3609975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53214" y="116631"/>
            <a:ext cx="2695575" cy="694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80" y="6172842"/>
            <a:ext cx="1368152" cy="552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E:\SSD\ALTIN NOKTA\TANE TANE\tane tane depo\tane tane resimler\nar adam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28709" y="5890250"/>
            <a:ext cx="720080" cy="84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14414" y="1000108"/>
            <a:ext cx="6858048" cy="507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79565958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3609975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53214" y="116631"/>
            <a:ext cx="2695575" cy="694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80" y="6172842"/>
            <a:ext cx="1368152" cy="552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E:\SSD\ALTIN NOKTA\TANE TANE\tane tane depo\tane tane resimler\nar adam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28709" y="5890250"/>
            <a:ext cx="720080" cy="84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03088" y="1000109"/>
            <a:ext cx="6869373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79565958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3609975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53214" y="116631"/>
            <a:ext cx="2695575" cy="694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80" y="6172842"/>
            <a:ext cx="1368152" cy="552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E:\SSD\ALTIN NOKTA\TANE TANE\tane tane depo\tane tane resimler\nar adam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28709" y="5890250"/>
            <a:ext cx="720080" cy="84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1485" y="1428736"/>
            <a:ext cx="8505325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79565958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3609975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53214" y="116631"/>
            <a:ext cx="2695575" cy="694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80" y="6172842"/>
            <a:ext cx="1368152" cy="552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E:\SSD\ALTIN NOKTA\TANE TANE\tane tane depo\tane tane resimler\nar adam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28709" y="5890250"/>
            <a:ext cx="720080" cy="84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1071546"/>
            <a:ext cx="8090286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79565958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3609975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53214" y="116631"/>
            <a:ext cx="2695575" cy="694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80" y="6172842"/>
            <a:ext cx="1368152" cy="552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E:\SSD\ALTIN NOKTA\TANE TANE\tane tane depo\tane tane resimler\nar adam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28709" y="5890250"/>
            <a:ext cx="720080" cy="84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928670"/>
            <a:ext cx="8215370" cy="4901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79565958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3609975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53214" y="116631"/>
            <a:ext cx="2695575" cy="694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80" y="6172842"/>
            <a:ext cx="1368152" cy="552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E:\SSD\ALTIN NOKTA\TANE TANE\tane tane depo\tane tane resimler\nar adam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28709" y="5890250"/>
            <a:ext cx="720080" cy="84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728" y="928669"/>
            <a:ext cx="6643734" cy="5430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79565958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3609975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53214" y="116631"/>
            <a:ext cx="2695575" cy="694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80" y="6172842"/>
            <a:ext cx="1368152" cy="552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E:\SSD\ALTIN NOKTA\TANE TANE\tane tane depo\tane tane resimler\nar adam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28709" y="5890250"/>
            <a:ext cx="720080" cy="84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00167" y="928671"/>
            <a:ext cx="6505028" cy="5357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79565958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3609975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53214" y="116631"/>
            <a:ext cx="2695575" cy="694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80" y="6172842"/>
            <a:ext cx="1368152" cy="552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E:\SSD\ALTIN NOKTA\TANE TANE\tane tane depo\tane tane resimler\nar adam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28709" y="5890250"/>
            <a:ext cx="720080" cy="84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1142984"/>
            <a:ext cx="8344623" cy="439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795659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3609975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53214" y="116631"/>
            <a:ext cx="2695575" cy="694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80" y="6172842"/>
            <a:ext cx="1368152" cy="552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E:\SSD\ALTIN NOKTA\TANE TANE\tane tane depo\tane tane resimler\nar adam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28709" y="5890250"/>
            <a:ext cx="720080" cy="84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3958"/>
          <a:stretch/>
        </p:blipFill>
        <p:spPr bwMode="auto">
          <a:xfrm>
            <a:off x="599184" y="1340768"/>
            <a:ext cx="7991475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0570680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3609975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53214" y="116631"/>
            <a:ext cx="2695575" cy="694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80" y="6172842"/>
            <a:ext cx="1368152" cy="552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E:\SSD\ALTIN NOKTA\TANE TANE\tane tane depo\tane tane resimler\nar adam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28709" y="5890250"/>
            <a:ext cx="720080" cy="84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00166" y="928670"/>
            <a:ext cx="6681588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79565958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3609975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53214" y="116631"/>
            <a:ext cx="2695575" cy="694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80" y="6172842"/>
            <a:ext cx="1368152" cy="552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E:\SSD\ALTIN NOKTA\TANE TANE\tane tane depo\tane tane resimler\nar adam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28709" y="5890250"/>
            <a:ext cx="720080" cy="84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00166" y="928670"/>
            <a:ext cx="6671012" cy="578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79565958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3609975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53214" y="116631"/>
            <a:ext cx="2695575" cy="694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80" y="6172842"/>
            <a:ext cx="1368152" cy="552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E:\SSD\ALTIN NOKTA\TANE TANE\tane tane depo\tane tane resimler\nar adam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28709" y="5890250"/>
            <a:ext cx="720080" cy="84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48" y="928671"/>
            <a:ext cx="7572396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79565958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3609975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53214" y="116631"/>
            <a:ext cx="2695575" cy="694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80" y="6172842"/>
            <a:ext cx="1368152" cy="552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E:\SSD\ALTIN NOKTA\TANE TANE\tane tane depo\tane tane resimler\nar adam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28709" y="5890250"/>
            <a:ext cx="720080" cy="84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5786" y="1000108"/>
            <a:ext cx="7267592" cy="5017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79565958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3609975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53214" y="116631"/>
            <a:ext cx="2695575" cy="694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80" y="6172842"/>
            <a:ext cx="1368152" cy="552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E:\SSD\ALTIN NOKTA\TANE TANE\tane tane depo\tane tane resimler\nar adam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28709" y="5890250"/>
            <a:ext cx="720080" cy="84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7614" y="928670"/>
            <a:ext cx="7135751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79565958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3609975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53214" y="116631"/>
            <a:ext cx="2695575" cy="694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80" y="6172842"/>
            <a:ext cx="1368152" cy="552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E:\SSD\ALTIN NOKTA\TANE TANE\tane tane depo\tane tane resimler\nar adam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28709" y="5890250"/>
            <a:ext cx="720080" cy="84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34" y="1071546"/>
            <a:ext cx="7896245" cy="4711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79565958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3609975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53214" y="116631"/>
            <a:ext cx="2695575" cy="694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80" y="6172842"/>
            <a:ext cx="1368152" cy="552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E:\SSD\ALTIN NOKTA\TANE TANE\tane tane depo\tane tane resimler\nar adam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28709" y="5890250"/>
            <a:ext cx="720080" cy="84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1285860"/>
            <a:ext cx="8429652" cy="390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79565958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3609975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53214" y="116631"/>
            <a:ext cx="2695575" cy="694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80" y="6172842"/>
            <a:ext cx="1368152" cy="552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E:\SSD\ALTIN NOKTA\TANE TANE\tane tane depo\tane tane resimler\nar adam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28709" y="5890250"/>
            <a:ext cx="720080" cy="84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1285860"/>
            <a:ext cx="8358214" cy="3922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79565958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3609975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53214" y="116631"/>
            <a:ext cx="2695575" cy="694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80" y="6172842"/>
            <a:ext cx="1368152" cy="552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E:\SSD\ALTIN NOKTA\TANE TANE\tane tane depo\tane tane resimler\nar adam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28709" y="5890250"/>
            <a:ext cx="720080" cy="84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95659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3609975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53214" y="116631"/>
            <a:ext cx="2695575" cy="694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80" y="6172842"/>
            <a:ext cx="1368152" cy="552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E:\SSD\ALTIN NOKTA\TANE TANE\tane tane depo\tane tane resimler\nar adam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28709" y="5890250"/>
            <a:ext cx="720080" cy="84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2624" y="1844824"/>
            <a:ext cx="8467725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05706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3609975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53214" y="116631"/>
            <a:ext cx="2695575" cy="694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80" y="6172842"/>
            <a:ext cx="1368152" cy="552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E:\SSD\ALTIN NOKTA\TANE TANE\tane tane depo\tane tane resimler\nar adam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28709" y="5890250"/>
            <a:ext cx="720080" cy="84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700" y="1428750"/>
            <a:ext cx="8610600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05706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3609975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53214" y="116631"/>
            <a:ext cx="2695575" cy="694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80" y="6172842"/>
            <a:ext cx="1368152" cy="552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E:\SSD\ALTIN NOKTA\TANE TANE\tane tane depo\tane tane resimler\nar adam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28709" y="5890250"/>
            <a:ext cx="720080" cy="84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700" y="1428750"/>
            <a:ext cx="8610600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8180" y="4365104"/>
            <a:ext cx="48577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05706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3609975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53214" y="116631"/>
            <a:ext cx="2695575" cy="694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80" y="6172842"/>
            <a:ext cx="1368152" cy="552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E:\SSD\ALTIN NOKTA\TANE TANE\tane tane depo\tane tane resimler\nar adam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28709" y="5890250"/>
            <a:ext cx="720080" cy="84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7650" y="1662113"/>
            <a:ext cx="8648700" cy="353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05706806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0</Words>
  <Application>Microsoft Office PowerPoint</Application>
  <PresentationFormat>Ekran Gösterisi (4:3)</PresentationFormat>
  <Paragraphs>0</Paragraphs>
  <Slides>58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58</vt:i4>
      </vt:variant>
    </vt:vector>
  </HeadingPairs>
  <TitlesOfParts>
    <vt:vector size="59" baseType="lpstr">
      <vt:lpstr>Ofis Teması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Slayt 27</vt:lpstr>
      <vt:lpstr>Slayt 28</vt:lpstr>
      <vt:lpstr>Slayt 29</vt:lpstr>
      <vt:lpstr>Slayt 30</vt:lpstr>
      <vt:lpstr>Slayt 31</vt:lpstr>
      <vt:lpstr>Slayt 32</vt:lpstr>
      <vt:lpstr>Slayt 33</vt:lpstr>
      <vt:lpstr>Slayt 34</vt:lpstr>
      <vt:lpstr>Slayt 35</vt:lpstr>
      <vt:lpstr>Slayt 36</vt:lpstr>
      <vt:lpstr>Slayt 37</vt:lpstr>
      <vt:lpstr>Slayt 38</vt:lpstr>
      <vt:lpstr>Slayt 39</vt:lpstr>
      <vt:lpstr>Slayt 40</vt:lpstr>
      <vt:lpstr>Slayt 41</vt:lpstr>
      <vt:lpstr>Slayt 42</vt:lpstr>
      <vt:lpstr>Slayt 43</vt:lpstr>
      <vt:lpstr>Slayt 44</vt:lpstr>
      <vt:lpstr>Slayt 45</vt:lpstr>
      <vt:lpstr>Slayt 46</vt:lpstr>
      <vt:lpstr>Slayt 47</vt:lpstr>
      <vt:lpstr>Slayt 48</vt:lpstr>
      <vt:lpstr>Slayt 49</vt:lpstr>
      <vt:lpstr>Slayt 50</vt:lpstr>
      <vt:lpstr>Slayt 51</vt:lpstr>
      <vt:lpstr>Slayt 52</vt:lpstr>
      <vt:lpstr>Slayt 53</vt:lpstr>
      <vt:lpstr>Slayt 54</vt:lpstr>
      <vt:lpstr>Slayt 55</vt:lpstr>
      <vt:lpstr>Slayt 56</vt:lpstr>
      <vt:lpstr>Slayt 57</vt:lpstr>
      <vt:lpstr>Slayt 58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Fatih ÖZBEK</dc:creator>
  <cp:lastModifiedBy>fatih özbek</cp:lastModifiedBy>
  <cp:revision>37</cp:revision>
  <dcterms:created xsi:type="dcterms:W3CDTF">2020-04-19T14:09:16Z</dcterms:created>
  <dcterms:modified xsi:type="dcterms:W3CDTF">2020-05-11T02:03:32Z</dcterms:modified>
</cp:coreProperties>
</file>