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60" r:id="rId4"/>
    <p:sldId id="261" r:id="rId5"/>
    <p:sldId id="262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30" r:id="rId34"/>
    <p:sldId id="331" r:id="rId35"/>
    <p:sldId id="345" r:id="rId36"/>
    <p:sldId id="346" r:id="rId37"/>
    <p:sldId id="347" r:id="rId38"/>
    <p:sldId id="348" r:id="rId39"/>
    <p:sldId id="349" r:id="rId40"/>
    <p:sldId id="350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83EDD-F779-4963-A44B-5C4264A34F40}" type="datetimeFigureOut">
              <a:rPr lang="tr-TR" smtClean="0"/>
              <a:t>2.06.2020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CAD5D-F7E3-4ED0-9341-587ED473505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34</a:t>
            </a:fld>
            <a:endParaRPr 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35</a:t>
            </a:fld>
            <a:endParaRPr 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36</a:t>
            </a:fld>
            <a:endParaRPr lang="tr-T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37</a:t>
            </a:fld>
            <a:endParaRPr lang="tr-T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38</a:t>
            </a:fld>
            <a:endParaRPr lang="tr-T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39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40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CAD5D-F7E3-4ED0-9341-587ED4735050}" type="slidenum">
              <a:rPr lang="tr-TR" smtClean="0"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2.06.2020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2.06.2020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2.06.2020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2.06.2020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2.06.2020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2.06.2020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9.png"/><Relationship Id="rId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39.png"/><Relationship Id="rId5" Type="http://schemas.openxmlformats.org/officeDocument/2006/relationships/image" Target="../media/image5.png"/><Relationship Id="rId10" Type="http://schemas.openxmlformats.org/officeDocument/2006/relationships/image" Target="../media/image38.jpeg"/><Relationship Id="rId4" Type="http://schemas.openxmlformats.org/officeDocument/2006/relationships/image" Target="../media/image4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54.png"/><Relationship Id="rId5" Type="http://schemas.openxmlformats.org/officeDocument/2006/relationships/image" Target="../media/image5.png"/><Relationship Id="rId10" Type="http://schemas.openxmlformats.org/officeDocument/2006/relationships/image" Target="../media/image53.png"/><Relationship Id="rId4" Type="http://schemas.openxmlformats.org/officeDocument/2006/relationships/image" Target="../media/image4.png"/><Relationship Id="rId9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25" y="188640"/>
            <a:ext cx="4628194" cy="657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208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1556792"/>
            <a:ext cx="6539830" cy="356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4077072"/>
            <a:ext cx="792088" cy="35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3573016"/>
            <a:ext cx="720080" cy="33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4581128"/>
            <a:ext cx="761619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2996952"/>
            <a:ext cx="792088" cy="37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1052736"/>
            <a:ext cx="6306095" cy="508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1052736"/>
            <a:ext cx="6306095" cy="508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fatih\Desktop\eve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1916832"/>
            <a:ext cx="360040" cy="379627"/>
          </a:xfrm>
          <a:prstGeom prst="rect">
            <a:avLst/>
          </a:prstGeom>
          <a:noFill/>
        </p:spPr>
      </p:pic>
      <p:pic>
        <p:nvPicPr>
          <p:cNvPr id="10" name="Picture 3" descr="C:\Users\fatih\Desktop\hayır.jpg"/>
          <p:cNvPicPr>
            <a:picLocks noChangeAspect="1" noChangeArrowheads="1"/>
          </p:cNvPicPr>
          <p:nvPr/>
        </p:nvPicPr>
        <p:blipFill>
          <a:blip r:embed="rId9" cstate="print"/>
          <a:srcRect b="8136"/>
          <a:stretch>
            <a:fillRect/>
          </a:stretch>
        </p:blipFill>
        <p:spPr bwMode="auto">
          <a:xfrm>
            <a:off x="1043608" y="3068960"/>
            <a:ext cx="288032" cy="285761"/>
          </a:xfrm>
          <a:prstGeom prst="rect">
            <a:avLst/>
          </a:prstGeom>
          <a:noFill/>
        </p:spPr>
      </p:pic>
      <p:pic>
        <p:nvPicPr>
          <p:cNvPr id="14" name="Picture 3" descr="C:\Users\fatih\Desktop\hayır.jpg"/>
          <p:cNvPicPr>
            <a:picLocks noChangeAspect="1" noChangeArrowheads="1"/>
          </p:cNvPicPr>
          <p:nvPr/>
        </p:nvPicPr>
        <p:blipFill>
          <a:blip r:embed="rId9" cstate="print"/>
          <a:srcRect b="8136"/>
          <a:stretch>
            <a:fillRect/>
          </a:stretch>
        </p:blipFill>
        <p:spPr bwMode="auto">
          <a:xfrm>
            <a:off x="1115616" y="4221088"/>
            <a:ext cx="288032" cy="285761"/>
          </a:xfrm>
          <a:prstGeom prst="rect">
            <a:avLst/>
          </a:prstGeom>
          <a:noFill/>
        </p:spPr>
      </p:pic>
      <p:pic>
        <p:nvPicPr>
          <p:cNvPr id="15" name="Picture 3" descr="C:\Users\fatih\Desktop\hayır.jpg"/>
          <p:cNvPicPr>
            <a:picLocks noChangeAspect="1" noChangeArrowheads="1"/>
          </p:cNvPicPr>
          <p:nvPr/>
        </p:nvPicPr>
        <p:blipFill>
          <a:blip r:embed="rId9" cstate="print"/>
          <a:srcRect b="8136"/>
          <a:stretch>
            <a:fillRect/>
          </a:stretch>
        </p:blipFill>
        <p:spPr bwMode="auto">
          <a:xfrm>
            <a:off x="1115616" y="5373216"/>
            <a:ext cx="288032" cy="28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196752"/>
            <a:ext cx="6311999" cy="470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196752"/>
            <a:ext cx="6311999" cy="470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fatih\Desktop\eve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1556792"/>
            <a:ext cx="360040" cy="379627"/>
          </a:xfrm>
          <a:prstGeom prst="rect">
            <a:avLst/>
          </a:prstGeom>
          <a:noFill/>
        </p:spPr>
      </p:pic>
      <p:pic>
        <p:nvPicPr>
          <p:cNvPr id="8" name="Picture 3" descr="C:\Users\fatih\Desktop\hayır.jpg"/>
          <p:cNvPicPr>
            <a:picLocks noChangeAspect="1" noChangeArrowheads="1"/>
          </p:cNvPicPr>
          <p:nvPr/>
        </p:nvPicPr>
        <p:blipFill>
          <a:blip r:embed="rId9" cstate="print"/>
          <a:srcRect b="8136"/>
          <a:stretch>
            <a:fillRect/>
          </a:stretch>
        </p:blipFill>
        <p:spPr bwMode="auto">
          <a:xfrm>
            <a:off x="899592" y="3933056"/>
            <a:ext cx="288032" cy="285761"/>
          </a:xfrm>
          <a:prstGeom prst="rect">
            <a:avLst/>
          </a:prstGeom>
          <a:noFill/>
        </p:spPr>
      </p:pic>
      <p:pic>
        <p:nvPicPr>
          <p:cNvPr id="9" name="Picture 2" descr="C:\Users\fatih\Desktop\eve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2708920"/>
            <a:ext cx="360040" cy="379627"/>
          </a:xfrm>
          <a:prstGeom prst="rect">
            <a:avLst/>
          </a:prstGeom>
          <a:noFill/>
        </p:spPr>
      </p:pic>
      <p:pic>
        <p:nvPicPr>
          <p:cNvPr id="10" name="Picture 2" descr="C:\Users\fatih\Desktop\eve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5085184"/>
            <a:ext cx="360040" cy="379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628800"/>
            <a:ext cx="8007052" cy="243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132856"/>
            <a:ext cx="8172400" cy="190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980728"/>
            <a:ext cx="6003776" cy="540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980728"/>
            <a:ext cx="6003776" cy="540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1700808"/>
            <a:ext cx="405953" cy="22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2204864"/>
            <a:ext cx="617627" cy="19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2636912"/>
            <a:ext cx="57141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4008" y="3068960"/>
            <a:ext cx="495973" cy="21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3429000"/>
            <a:ext cx="792088" cy="15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4288" y="5301208"/>
            <a:ext cx="99236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484784"/>
            <a:ext cx="8197826" cy="366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8640"/>
            <a:ext cx="4400709" cy="628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48704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628800"/>
            <a:ext cx="7992888" cy="302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420888"/>
            <a:ext cx="7668344" cy="172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340768"/>
            <a:ext cx="6853584" cy="418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5589240"/>
            <a:ext cx="2786831" cy="92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340768"/>
            <a:ext cx="6853584" cy="418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5589240"/>
            <a:ext cx="2786831" cy="92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2204864"/>
            <a:ext cx="432048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2780928"/>
            <a:ext cx="432048" cy="38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3284984"/>
            <a:ext cx="432048" cy="38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3861048"/>
            <a:ext cx="432048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4437112"/>
            <a:ext cx="432048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5013176"/>
            <a:ext cx="432048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844824"/>
            <a:ext cx="7524328" cy="233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492896"/>
            <a:ext cx="7632848" cy="203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1052736"/>
            <a:ext cx="6192688" cy="527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1052736"/>
            <a:ext cx="6192688" cy="527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fatih\Desktop\eve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2708920"/>
            <a:ext cx="360040" cy="379627"/>
          </a:xfrm>
          <a:prstGeom prst="rect">
            <a:avLst/>
          </a:prstGeom>
          <a:noFill/>
        </p:spPr>
      </p:pic>
      <p:pic>
        <p:nvPicPr>
          <p:cNvPr id="8" name="Picture 3" descr="C:\Users\fatih\Desktop\hayır.jpg"/>
          <p:cNvPicPr>
            <a:picLocks noChangeAspect="1" noChangeArrowheads="1"/>
          </p:cNvPicPr>
          <p:nvPr/>
        </p:nvPicPr>
        <p:blipFill>
          <a:blip r:embed="rId9" cstate="print"/>
          <a:srcRect b="8136"/>
          <a:stretch>
            <a:fillRect/>
          </a:stretch>
        </p:blipFill>
        <p:spPr bwMode="auto">
          <a:xfrm>
            <a:off x="1403648" y="1844824"/>
            <a:ext cx="288032" cy="285761"/>
          </a:xfrm>
          <a:prstGeom prst="rect">
            <a:avLst/>
          </a:prstGeom>
          <a:noFill/>
        </p:spPr>
      </p:pic>
      <p:pic>
        <p:nvPicPr>
          <p:cNvPr id="9" name="Picture 2" descr="C:\Users\fatih\Desktop\eve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3717032"/>
            <a:ext cx="360040" cy="379627"/>
          </a:xfrm>
          <a:prstGeom prst="rect">
            <a:avLst/>
          </a:prstGeom>
          <a:noFill/>
        </p:spPr>
      </p:pic>
      <p:pic>
        <p:nvPicPr>
          <p:cNvPr id="10" name="Picture 2" descr="C:\Users\fatih\Desktop\eve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4653136"/>
            <a:ext cx="360040" cy="379627"/>
          </a:xfrm>
          <a:prstGeom prst="rect">
            <a:avLst/>
          </a:prstGeom>
          <a:noFill/>
        </p:spPr>
      </p:pic>
      <p:pic>
        <p:nvPicPr>
          <p:cNvPr id="11" name="Picture 3" descr="C:\Users\fatih\Desktop\hayır.jpg"/>
          <p:cNvPicPr>
            <a:picLocks noChangeAspect="1" noChangeArrowheads="1"/>
          </p:cNvPicPr>
          <p:nvPr/>
        </p:nvPicPr>
        <p:blipFill>
          <a:blip r:embed="rId9" cstate="print"/>
          <a:srcRect b="8136"/>
          <a:stretch>
            <a:fillRect/>
          </a:stretch>
        </p:blipFill>
        <p:spPr bwMode="auto">
          <a:xfrm>
            <a:off x="1331640" y="5733256"/>
            <a:ext cx="288032" cy="28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988840"/>
            <a:ext cx="802188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556792"/>
            <a:ext cx="6552728" cy="348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05975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988" y="5883589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484784"/>
            <a:ext cx="620572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12072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556792"/>
            <a:ext cx="6552728" cy="348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fatih\Desktop\hayır.jpg"/>
          <p:cNvPicPr>
            <a:picLocks noChangeAspect="1" noChangeArrowheads="1"/>
          </p:cNvPicPr>
          <p:nvPr/>
        </p:nvPicPr>
        <p:blipFill>
          <a:blip r:embed="rId8" cstate="print"/>
          <a:srcRect b="8136"/>
          <a:stretch>
            <a:fillRect/>
          </a:stretch>
        </p:blipFill>
        <p:spPr bwMode="auto">
          <a:xfrm>
            <a:off x="6012160" y="2348880"/>
            <a:ext cx="288032" cy="28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772816"/>
            <a:ext cx="7884368" cy="198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268760"/>
            <a:ext cx="63864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268760"/>
            <a:ext cx="63864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4077072"/>
            <a:ext cx="430192" cy="30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3068960"/>
            <a:ext cx="434260" cy="30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2060848"/>
            <a:ext cx="430192" cy="30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2564904"/>
            <a:ext cx="430192" cy="30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3573016"/>
            <a:ext cx="434260" cy="30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628800"/>
            <a:ext cx="7776864" cy="28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980728"/>
            <a:ext cx="5544616" cy="562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980728"/>
            <a:ext cx="5544616" cy="562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1844824"/>
            <a:ext cx="360040" cy="14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2348880"/>
            <a:ext cx="362520" cy="14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2780928"/>
            <a:ext cx="360040" cy="16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912" y="3284984"/>
            <a:ext cx="432048" cy="16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7984" y="3789040"/>
            <a:ext cx="444053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20272" y="4509120"/>
            <a:ext cx="76958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1" y="1628800"/>
            <a:ext cx="797038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060848"/>
            <a:ext cx="7920880" cy="236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980728"/>
            <a:ext cx="649705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207" y="1833563"/>
            <a:ext cx="7927225" cy="260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290577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980728"/>
            <a:ext cx="649705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fatih\Desktop\eve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5589240"/>
            <a:ext cx="360040" cy="379627"/>
          </a:xfrm>
          <a:prstGeom prst="rect">
            <a:avLst/>
          </a:prstGeom>
          <a:noFill/>
        </p:spPr>
      </p:pic>
      <p:pic>
        <p:nvPicPr>
          <p:cNvPr id="9" name="Picture 3" descr="C:\Users\fatih\Desktop\hayır.jpg"/>
          <p:cNvPicPr>
            <a:picLocks noChangeAspect="1" noChangeArrowheads="1"/>
          </p:cNvPicPr>
          <p:nvPr/>
        </p:nvPicPr>
        <p:blipFill>
          <a:blip r:embed="rId9" cstate="print"/>
          <a:srcRect b="8136"/>
          <a:stretch>
            <a:fillRect/>
          </a:stretch>
        </p:blipFill>
        <p:spPr bwMode="auto">
          <a:xfrm>
            <a:off x="1403648" y="1844824"/>
            <a:ext cx="288032" cy="285761"/>
          </a:xfrm>
          <a:prstGeom prst="rect">
            <a:avLst/>
          </a:prstGeom>
          <a:noFill/>
        </p:spPr>
      </p:pic>
      <p:pic>
        <p:nvPicPr>
          <p:cNvPr id="10" name="Picture 3" descr="C:\Users\fatih\Desktop\hayır.jpg"/>
          <p:cNvPicPr>
            <a:picLocks noChangeAspect="1" noChangeArrowheads="1"/>
          </p:cNvPicPr>
          <p:nvPr/>
        </p:nvPicPr>
        <p:blipFill>
          <a:blip r:embed="rId9" cstate="print"/>
          <a:srcRect b="8136"/>
          <a:stretch>
            <a:fillRect/>
          </a:stretch>
        </p:blipFill>
        <p:spPr bwMode="auto">
          <a:xfrm>
            <a:off x="1403648" y="2708920"/>
            <a:ext cx="288032" cy="285761"/>
          </a:xfrm>
          <a:prstGeom prst="rect">
            <a:avLst/>
          </a:prstGeom>
          <a:noFill/>
        </p:spPr>
      </p:pic>
      <p:pic>
        <p:nvPicPr>
          <p:cNvPr id="11" name="Picture 2" descr="C:\Users\fatih\Desktop\eve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3645024"/>
            <a:ext cx="360040" cy="379627"/>
          </a:xfrm>
          <a:prstGeom prst="rect">
            <a:avLst/>
          </a:prstGeom>
          <a:noFill/>
        </p:spPr>
      </p:pic>
      <p:pic>
        <p:nvPicPr>
          <p:cNvPr id="12" name="Picture 2" descr="C:\Users\fatih\Desktop\eve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4725144"/>
            <a:ext cx="360040" cy="379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988840"/>
            <a:ext cx="8352929" cy="276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0570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980728"/>
            <a:ext cx="6953597" cy="496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980728"/>
            <a:ext cx="6953597" cy="496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4221088"/>
            <a:ext cx="288032" cy="3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3789040"/>
            <a:ext cx="30860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1700808"/>
            <a:ext cx="30860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2132856"/>
            <a:ext cx="30860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2924944"/>
            <a:ext cx="288032" cy="3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3356992"/>
            <a:ext cx="288032" cy="3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2564904"/>
            <a:ext cx="288032" cy="3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196752"/>
            <a:ext cx="8105884" cy="44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09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4" y="116631"/>
            <a:ext cx="2695575" cy="6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" y="6172842"/>
            <a:ext cx="1368152" cy="55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SSD\ALTIN NOKTA\TANE TANE\tane tane depo\tane tane resimler\nar ad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9" y="5890250"/>
            <a:ext cx="720080" cy="84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1556792"/>
            <a:ext cx="6539830" cy="356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565958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40</Words>
  <Application>Microsoft Office PowerPoint</Application>
  <PresentationFormat>Ekran Gösterisi (4:3)</PresentationFormat>
  <Paragraphs>40</Paragraphs>
  <Slides>40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Fatih ÖZBEK</dc:creator>
  <cp:lastModifiedBy>fatih özbek</cp:lastModifiedBy>
  <cp:revision>58</cp:revision>
  <dcterms:created xsi:type="dcterms:W3CDTF">2020-04-19T14:09:16Z</dcterms:created>
  <dcterms:modified xsi:type="dcterms:W3CDTF">2020-06-02T17:50:24Z</dcterms:modified>
</cp:coreProperties>
</file>