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AECEA-48CC-4906-A71A-BBACE12C8BB2}" type="datetimeFigureOut">
              <a:rPr lang="tr-TR" smtClean="0"/>
              <a:t>12.10.2016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25BEE9-6905-4CED-BE63-2785C37A785F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AECEA-48CC-4906-A71A-BBACE12C8BB2}" type="datetimeFigureOut">
              <a:rPr lang="tr-TR" smtClean="0"/>
              <a:t>12.10.2016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25BEE9-6905-4CED-BE63-2785C37A785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AECEA-48CC-4906-A71A-BBACE12C8BB2}" type="datetimeFigureOut">
              <a:rPr lang="tr-TR" smtClean="0"/>
              <a:t>12.10.2016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25BEE9-6905-4CED-BE63-2785C37A785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AECEA-48CC-4906-A71A-BBACE12C8BB2}" type="datetimeFigureOut">
              <a:rPr lang="tr-TR" smtClean="0"/>
              <a:t>12.10.2016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25BEE9-6905-4CED-BE63-2785C37A785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AECEA-48CC-4906-A71A-BBACE12C8BB2}" type="datetimeFigureOut">
              <a:rPr lang="tr-TR" smtClean="0"/>
              <a:t>12.10.2016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25BEE9-6905-4CED-BE63-2785C37A785F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AECEA-48CC-4906-A71A-BBACE12C8BB2}" type="datetimeFigureOut">
              <a:rPr lang="tr-TR" smtClean="0"/>
              <a:t>12.10.2016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25BEE9-6905-4CED-BE63-2785C37A785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AECEA-48CC-4906-A71A-BBACE12C8BB2}" type="datetimeFigureOut">
              <a:rPr lang="tr-TR" smtClean="0"/>
              <a:t>12.10.2016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25BEE9-6905-4CED-BE63-2785C37A785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AECEA-48CC-4906-A71A-BBACE12C8BB2}" type="datetimeFigureOut">
              <a:rPr lang="tr-TR" smtClean="0"/>
              <a:t>12.10.2016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25BEE9-6905-4CED-BE63-2785C37A785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AECEA-48CC-4906-A71A-BBACE12C8BB2}" type="datetimeFigureOut">
              <a:rPr lang="tr-TR" smtClean="0"/>
              <a:t>12.10.2016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25BEE9-6905-4CED-BE63-2785C37A785F}" type="slidenum">
              <a:rPr lang="tr-TR" smtClean="0"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AECEA-48CC-4906-A71A-BBACE12C8BB2}" type="datetimeFigureOut">
              <a:rPr lang="tr-TR" smtClean="0"/>
              <a:t>12.10.2016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25BEE9-6905-4CED-BE63-2785C37A785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AECEA-48CC-4906-A71A-BBACE12C8BB2}" type="datetimeFigureOut">
              <a:rPr lang="tr-TR" smtClean="0"/>
              <a:t>12.10.2016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25BEE9-6905-4CED-BE63-2785C37A785F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2DAECEA-48CC-4906-A71A-BBACE12C8BB2}" type="datetimeFigureOut">
              <a:rPr lang="tr-TR" smtClean="0"/>
              <a:t>12.10.2016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25BEE9-6905-4CED-BE63-2785C37A785F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573158"/>
          </a:xfrm>
        </p:spPr>
        <p:txBody>
          <a:bodyPr>
            <a:normAutofit/>
          </a:bodyPr>
          <a:lstStyle/>
          <a:p>
            <a:r>
              <a:rPr lang="tr-TR" sz="8000" dirty="0" smtClean="0"/>
              <a:t>EIN RATESPIEL</a:t>
            </a:r>
            <a:endParaRPr lang="tr-TR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Diese</a:t>
            </a:r>
            <a:r>
              <a:rPr lang="tr-TR" dirty="0" smtClean="0"/>
              <a:t> </a:t>
            </a:r>
            <a:r>
              <a:rPr lang="tr-TR" dirty="0" err="1" smtClean="0"/>
              <a:t>Stadt</a:t>
            </a:r>
            <a:r>
              <a:rPr lang="tr-TR" dirty="0" smtClean="0"/>
              <a:t> </a:t>
            </a:r>
            <a:r>
              <a:rPr lang="tr-TR" dirty="0" err="1" smtClean="0"/>
              <a:t>liegt</a:t>
            </a:r>
            <a:r>
              <a:rPr lang="tr-TR" dirty="0" smtClean="0"/>
              <a:t> im </a:t>
            </a:r>
            <a:r>
              <a:rPr lang="tr-TR" dirty="0" err="1" smtClean="0"/>
              <a:t>Süden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Man</a:t>
            </a:r>
            <a:r>
              <a:rPr lang="tr-TR" dirty="0" smtClean="0"/>
              <a:t> </a:t>
            </a:r>
            <a:r>
              <a:rPr lang="tr-TR" dirty="0" err="1" smtClean="0"/>
              <a:t>kann</a:t>
            </a:r>
            <a:r>
              <a:rPr lang="tr-TR" dirty="0" smtClean="0"/>
              <a:t> in </a:t>
            </a:r>
            <a:r>
              <a:rPr lang="tr-TR" dirty="0" err="1" smtClean="0"/>
              <a:t>dieser</a:t>
            </a:r>
            <a:r>
              <a:rPr lang="tr-TR" dirty="0" smtClean="0"/>
              <a:t> </a:t>
            </a:r>
            <a:r>
              <a:rPr lang="tr-TR" dirty="0" err="1" smtClean="0"/>
              <a:t>Stadt</a:t>
            </a:r>
            <a:r>
              <a:rPr lang="tr-TR" dirty="0" smtClean="0"/>
              <a:t> </a:t>
            </a:r>
            <a:r>
              <a:rPr lang="tr-TR" dirty="0" err="1" smtClean="0"/>
              <a:t>schwimmen</a:t>
            </a:r>
            <a:r>
              <a:rPr lang="tr-TR" dirty="0" smtClean="0"/>
              <a:t>.</a:t>
            </a:r>
          </a:p>
          <a:p>
            <a:r>
              <a:rPr lang="tr-TR" dirty="0" smtClean="0"/>
              <a:t>Es </a:t>
            </a:r>
            <a:r>
              <a:rPr lang="tr-TR" dirty="0" err="1" smtClean="0"/>
              <a:t>ist</a:t>
            </a:r>
            <a:r>
              <a:rPr lang="tr-TR" dirty="0" smtClean="0"/>
              <a:t> </a:t>
            </a:r>
            <a:r>
              <a:rPr lang="tr-TR" dirty="0" err="1" smtClean="0"/>
              <a:t>ein</a:t>
            </a:r>
            <a:r>
              <a:rPr lang="tr-TR" dirty="0" smtClean="0"/>
              <a:t> </a:t>
            </a:r>
            <a:r>
              <a:rPr lang="tr-TR" dirty="0" err="1" smtClean="0"/>
              <a:t>Tourismuszentrum</a:t>
            </a:r>
            <a:r>
              <a:rPr lang="tr-TR" dirty="0" smtClean="0"/>
              <a:t>. </a:t>
            </a:r>
          </a:p>
          <a:p>
            <a:r>
              <a:rPr lang="tr-TR" dirty="0" err="1" smtClean="0"/>
              <a:t>Das</a:t>
            </a:r>
            <a:r>
              <a:rPr lang="tr-TR" dirty="0" smtClean="0"/>
              <a:t> </a:t>
            </a:r>
            <a:r>
              <a:rPr lang="tr-TR" dirty="0" err="1" smtClean="0"/>
              <a:t>Wetter</a:t>
            </a:r>
            <a:r>
              <a:rPr lang="tr-TR" dirty="0" smtClean="0"/>
              <a:t> </a:t>
            </a:r>
            <a:r>
              <a:rPr lang="tr-TR" dirty="0" err="1" smtClean="0"/>
              <a:t>ist</a:t>
            </a:r>
            <a:r>
              <a:rPr lang="tr-TR" dirty="0" smtClean="0"/>
              <a:t> </a:t>
            </a:r>
            <a:r>
              <a:rPr lang="tr-TR" dirty="0" err="1" smtClean="0"/>
              <a:t>immer</a:t>
            </a:r>
            <a:r>
              <a:rPr lang="tr-TR" dirty="0" smtClean="0"/>
              <a:t> </a:t>
            </a:r>
            <a:r>
              <a:rPr lang="tr-TR" dirty="0" err="1" smtClean="0"/>
              <a:t>sonnig</a:t>
            </a:r>
            <a:r>
              <a:rPr lang="tr-TR" dirty="0" smtClean="0"/>
              <a:t> </a:t>
            </a:r>
            <a:r>
              <a:rPr lang="tr-TR" dirty="0" err="1" smtClean="0"/>
              <a:t>und</a:t>
            </a:r>
            <a:r>
              <a:rPr lang="tr-TR" dirty="0" smtClean="0"/>
              <a:t> </a:t>
            </a:r>
            <a:r>
              <a:rPr lang="tr-TR" dirty="0" err="1" smtClean="0"/>
              <a:t>schön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908720"/>
            <a:ext cx="7498080" cy="5339680"/>
          </a:xfrm>
        </p:spPr>
        <p:txBody>
          <a:bodyPr/>
          <a:lstStyle/>
          <a:p>
            <a:r>
              <a:rPr lang="tr-TR" dirty="0" err="1" smtClean="0"/>
              <a:t>Diese</a:t>
            </a:r>
            <a:r>
              <a:rPr lang="tr-TR" dirty="0" smtClean="0"/>
              <a:t> </a:t>
            </a:r>
            <a:r>
              <a:rPr lang="tr-TR" dirty="0" err="1" smtClean="0"/>
              <a:t>Stadt</a:t>
            </a:r>
            <a:r>
              <a:rPr lang="tr-TR" dirty="0" smtClean="0"/>
              <a:t> </a:t>
            </a:r>
            <a:r>
              <a:rPr lang="tr-TR" dirty="0" err="1" smtClean="0"/>
              <a:t>ist</a:t>
            </a:r>
            <a:r>
              <a:rPr lang="tr-TR" dirty="0" smtClean="0"/>
              <a:t> </a:t>
            </a:r>
            <a:r>
              <a:rPr lang="tr-TR" dirty="0" err="1" smtClean="0"/>
              <a:t>bekannt</a:t>
            </a:r>
            <a:r>
              <a:rPr lang="tr-TR" dirty="0" smtClean="0"/>
              <a:t> </a:t>
            </a:r>
            <a:r>
              <a:rPr lang="tr-TR" dirty="0" err="1" smtClean="0"/>
              <a:t>durch</a:t>
            </a:r>
            <a:r>
              <a:rPr lang="tr-TR" dirty="0" smtClean="0"/>
              <a:t> </a:t>
            </a:r>
            <a:r>
              <a:rPr lang="tr-TR" dirty="0" err="1" smtClean="0"/>
              <a:t>ihr</a:t>
            </a:r>
            <a:r>
              <a:rPr lang="tr-TR" dirty="0" smtClean="0"/>
              <a:t> </a:t>
            </a:r>
            <a:r>
              <a:rPr lang="tr-TR" dirty="0" err="1" smtClean="0"/>
              <a:t>Pfirsich</a:t>
            </a:r>
            <a:r>
              <a:rPr lang="tr-TR" dirty="0" smtClean="0"/>
              <a:t>. </a:t>
            </a:r>
          </a:p>
          <a:p>
            <a:r>
              <a:rPr lang="tr-TR" dirty="0" smtClean="0"/>
              <a:t>Es </a:t>
            </a:r>
            <a:r>
              <a:rPr lang="tr-TR" dirty="0" err="1" smtClean="0"/>
              <a:t>liegt</a:t>
            </a:r>
            <a:r>
              <a:rPr lang="tr-TR" dirty="0" smtClean="0"/>
              <a:t> im </a:t>
            </a:r>
            <a:r>
              <a:rPr lang="tr-TR" dirty="0" err="1" smtClean="0"/>
              <a:t>Westen</a:t>
            </a:r>
            <a:r>
              <a:rPr lang="tr-TR" dirty="0" smtClean="0"/>
              <a:t>.</a:t>
            </a:r>
          </a:p>
          <a:p>
            <a:r>
              <a:rPr lang="tr-TR" dirty="0" smtClean="0"/>
              <a:t>Es </a:t>
            </a:r>
            <a:r>
              <a:rPr lang="tr-TR" dirty="0" err="1" smtClean="0"/>
              <a:t>ist</a:t>
            </a:r>
            <a:r>
              <a:rPr lang="tr-TR" dirty="0" smtClean="0"/>
              <a:t> </a:t>
            </a:r>
            <a:r>
              <a:rPr lang="tr-TR" dirty="0" err="1" smtClean="0"/>
              <a:t>eine</a:t>
            </a:r>
            <a:r>
              <a:rPr lang="tr-TR" dirty="0" smtClean="0"/>
              <a:t> </a:t>
            </a:r>
            <a:r>
              <a:rPr lang="tr-TR" dirty="0" err="1" smtClean="0"/>
              <a:t>gro</a:t>
            </a:r>
            <a:r>
              <a:rPr lang="tr-TR" dirty="0" err="1" smtClean="0">
                <a:latin typeface="Arial"/>
                <a:cs typeface="Arial"/>
              </a:rPr>
              <a:t>ß</a:t>
            </a:r>
            <a:r>
              <a:rPr lang="tr-TR" dirty="0" err="1" smtClean="0"/>
              <a:t>e</a:t>
            </a:r>
            <a:r>
              <a:rPr lang="tr-TR" dirty="0" smtClean="0"/>
              <a:t> </a:t>
            </a:r>
            <a:r>
              <a:rPr lang="tr-TR" dirty="0" err="1" smtClean="0"/>
              <a:t>Stadt</a:t>
            </a:r>
            <a:r>
              <a:rPr lang="tr-TR" dirty="0" smtClean="0"/>
              <a:t>. </a:t>
            </a:r>
          </a:p>
          <a:p>
            <a:r>
              <a:rPr lang="tr-TR" dirty="0" err="1" smtClean="0"/>
              <a:t>Olivenb</a:t>
            </a:r>
            <a:r>
              <a:rPr lang="tr-TR" dirty="0" err="1" smtClean="0">
                <a:latin typeface="Arial"/>
                <a:cs typeface="Arial"/>
              </a:rPr>
              <a:t>äume</a:t>
            </a:r>
            <a:r>
              <a:rPr lang="tr-TR" dirty="0" smtClean="0">
                <a:latin typeface="Arial"/>
                <a:cs typeface="Arial"/>
              </a:rPr>
              <a:t> </a:t>
            </a:r>
            <a:r>
              <a:rPr lang="tr-TR" dirty="0" err="1" smtClean="0">
                <a:latin typeface="Arial"/>
                <a:cs typeface="Arial"/>
              </a:rPr>
              <a:t>wachsen</a:t>
            </a:r>
            <a:r>
              <a:rPr lang="tr-TR" dirty="0" smtClean="0">
                <a:latin typeface="Arial"/>
                <a:cs typeface="Arial"/>
              </a:rPr>
              <a:t> in </a:t>
            </a:r>
            <a:r>
              <a:rPr lang="tr-TR" dirty="0" err="1" smtClean="0">
                <a:latin typeface="Arial"/>
                <a:cs typeface="Arial"/>
              </a:rPr>
              <a:t>dieser</a:t>
            </a:r>
            <a:r>
              <a:rPr lang="tr-TR" dirty="0" smtClean="0">
                <a:latin typeface="Arial"/>
                <a:cs typeface="Arial"/>
              </a:rPr>
              <a:t> </a:t>
            </a:r>
            <a:r>
              <a:rPr lang="tr-TR" dirty="0" err="1" smtClean="0">
                <a:latin typeface="Arial"/>
                <a:cs typeface="Arial"/>
              </a:rPr>
              <a:t>Stadt</a:t>
            </a:r>
            <a:r>
              <a:rPr lang="tr-TR" dirty="0" smtClean="0">
                <a:latin typeface="Arial"/>
                <a:cs typeface="Arial"/>
              </a:rPr>
              <a:t>.</a:t>
            </a:r>
            <a:endParaRPr lang="tr-TR" dirty="0"/>
          </a:p>
        </p:txBody>
      </p:sp>
      <p:pic>
        <p:nvPicPr>
          <p:cNvPr id="6146" name="Picture 2" descr="olive tree clipart ile ilgili g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933056"/>
            <a:ext cx="2827950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908720"/>
            <a:ext cx="7498080" cy="5339680"/>
          </a:xfrm>
        </p:spPr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Das</a:t>
            </a:r>
            <a:r>
              <a:rPr lang="tr-TR" dirty="0" smtClean="0"/>
              <a:t> </a:t>
            </a:r>
            <a:r>
              <a:rPr lang="tr-TR" dirty="0" err="1" smtClean="0"/>
              <a:t>ist</a:t>
            </a:r>
            <a:r>
              <a:rPr lang="tr-TR" dirty="0" smtClean="0"/>
              <a:t> </a:t>
            </a:r>
            <a:r>
              <a:rPr lang="tr-TR" dirty="0" err="1" smtClean="0"/>
              <a:t>die</a:t>
            </a:r>
            <a:r>
              <a:rPr lang="tr-TR" dirty="0" smtClean="0"/>
              <a:t> </a:t>
            </a:r>
            <a:r>
              <a:rPr lang="tr-TR" dirty="0" err="1" smtClean="0"/>
              <a:t>Hauptstadt</a:t>
            </a:r>
            <a:r>
              <a:rPr lang="tr-TR" dirty="0" smtClean="0"/>
              <a:t> der </a:t>
            </a:r>
            <a:r>
              <a:rPr lang="tr-TR" dirty="0" err="1" smtClean="0"/>
              <a:t>Türkei</a:t>
            </a:r>
            <a:r>
              <a:rPr lang="tr-TR" dirty="0" smtClean="0"/>
              <a:t>.</a:t>
            </a:r>
          </a:p>
          <a:p>
            <a:r>
              <a:rPr lang="tr-TR" dirty="0" smtClean="0"/>
              <a:t>Es </a:t>
            </a:r>
            <a:r>
              <a:rPr lang="tr-TR" dirty="0" err="1" smtClean="0"/>
              <a:t>ist</a:t>
            </a:r>
            <a:r>
              <a:rPr lang="tr-TR" dirty="0" smtClean="0"/>
              <a:t> </a:t>
            </a:r>
            <a:r>
              <a:rPr lang="tr-TR" dirty="0" err="1" smtClean="0"/>
              <a:t>eine</a:t>
            </a:r>
            <a:r>
              <a:rPr lang="tr-TR" dirty="0" smtClean="0"/>
              <a:t> </a:t>
            </a:r>
            <a:r>
              <a:rPr lang="tr-TR" dirty="0" err="1" smtClean="0"/>
              <a:t>Beamtenstadt</a:t>
            </a:r>
            <a:r>
              <a:rPr lang="tr-TR" dirty="0" smtClean="0"/>
              <a:t>.</a:t>
            </a:r>
          </a:p>
          <a:p>
            <a:r>
              <a:rPr lang="tr-TR" dirty="0" smtClean="0"/>
              <a:t>Es </a:t>
            </a:r>
            <a:r>
              <a:rPr lang="tr-TR" dirty="0" err="1" smtClean="0"/>
              <a:t>liegt</a:t>
            </a:r>
            <a:r>
              <a:rPr lang="tr-TR" dirty="0" smtClean="0"/>
              <a:t> in </a:t>
            </a:r>
            <a:r>
              <a:rPr lang="tr-TR" dirty="0" err="1" smtClean="0"/>
              <a:t>Zentralanatolien</a:t>
            </a:r>
            <a:r>
              <a:rPr lang="tr-T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692696"/>
            <a:ext cx="7498080" cy="5555704"/>
          </a:xfrm>
        </p:spPr>
        <p:txBody>
          <a:bodyPr/>
          <a:lstStyle/>
          <a:p>
            <a:r>
              <a:rPr lang="de-DE" dirty="0" smtClean="0"/>
              <a:t>Diese Stadt ist bekannt durch ihr Nuss.</a:t>
            </a:r>
          </a:p>
          <a:p>
            <a:r>
              <a:rPr lang="de-DE" dirty="0" smtClean="0"/>
              <a:t>Es ist im Schwarze Meer.</a:t>
            </a:r>
          </a:p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dieser</a:t>
            </a:r>
            <a:r>
              <a:rPr lang="tr-TR" dirty="0" smtClean="0"/>
              <a:t> </a:t>
            </a:r>
            <a:r>
              <a:rPr lang="tr-TR" dirty="0" err="1" smtClean="0"/>
              <a:t>Stadt</a:t>
            </a:r>
            <a:r>
              <a:rPr lang="tr-TR" dirty="0" smtClean="0"/>
              <a:t> </a:t>
            </a:r>
            <a:r>
              <a:rPr lang="tr-TR" dirty="0" err="1" smtClean="0"/>
              <a:t>ist</a:t>
            </a:r>
            <a:r>
              <a:rPr lang="tr-TR" dirty="0" smtClean="0"/>
              <a:t> es </a:t>
            </a:r>
            <a:r>
              <a:rPr lang="tr-TR" dirty="0" err="1" smtClean="0"/>
              <a:t>immer</a:t>
            </a:r>
            <a:r>
              <a:rPr lang="tr-TR" dirty="0" smtClean="0"/>
              <a:t> </a:t>
            </a:r>
            <a:r>
              <a:rPr lang="tr-TR" dirty="0" err="1" smtClean="0"/>
              <a:t>regnerisch</a:t>
            </a:r>
            <a:r>
              <a:rPr lang="tr-TR" dirty="0" smtClean="0"/>
              <a:t>.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4098" name="AutoShape 2" descr="nut  clipar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4100" name="Picture 4" descr="nut  clipart ile ilgili g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356992"/>
            <a:ext cx="3040072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</p:spPr>
        <p:txBody>
          <a:bodyPr/>
          <a:lstStyle/>
          <a:p>
            <a:r>
              <a:rPr lang="tr-TR" dirty="0" err="1" smtClean="0"/>
              <a:t>Diese</a:t>
            </a:r>
            <a:r>
              <a:rPr lang="tr-TR" dirty="0" smtClean="0"/>
              <a:t> </a:t>
            </a:r>
            <a:r>
              <a:rPr lang="tr-TR" dirty="0" err="1" smtClean="0"/>
              <a:t>Stadt</a:t>
            </a:r>
            <a:r>
              <a:rPr lang="tr-TR" dirty="0" smtClean="0"/>
              <a:t> </a:t>
            </a:r>
            <a:r>
              <a:rPr lang="tr-TR" dirty="0" err="1" smtClean="0"/>
              <a:t>ist</a:t>
            </a:r>
            <a:r>
              <a:rPr lang="tr-TR" dirty="0" smtClean="0"/>
              <a:t> </a:t>
            </a:r>
            <a:r>
              <a:rPr lang="tr-TR" dirty="0" err="1" smtClean="0"/>
              <a:t>die</a:t>
            </a:r>
            <a:r>
              <a:rPr lang="tr-TR" dirty="0" smtClean="0"/>
              <a:t> </a:t>
            </a:r>
            <a:r>
              <a:rPr lang="tr-TR" dirty="0" err="1" smtClean="0"/>
              <a:t>grö</a:t>
            </a:r>
            <a:r>
              <a:rPr lang="tr-TR" dirty="0" err="1" smtClean="0">
                <a:latin typeface="Arial"/>
                <a:cs typeface="Arial"/>
              </a:rPr>
              <a:t>ßte</a:t>
            </a:r>
            <a:r>
              <a:rPr lang="tr-TR" dirty="0" smtClean="0">
                <a:latin typeface="Arial"/>
                <a:cs typeface="Arial"/>
              </a:rPr>
              <a:t> </a:t>
            </a:r>
            <a:r>
              <a:rPr lang="tr-TR" dirty="0" err="1" smtClean="0">
                <a:latin typeface="Arial"/>
                <a:cs typeface="Arial"/>
              </a:rPr>
              <a:t>Stadt</a:t>
            </a:r>
            <a:r>
              <a:rPr lang="tr-TR" dirty="0" smtClean="0">
                <a:latin typeface="Arial"/>
                <a:cs typeface="Arial"/>
              </a:rPr>
              <a:t> der </a:t>
            </a:r>
            <a:r>
              <a:rPr lang="tr-TR" dirty="0" err="1" smtClean="0">
                <a:latin typeface="Arial"/>
                <a:cs typeface="Arial"/>
              </a:rPr>
              <a:t>Türkei</a:t>
            </a:r>
            <a:r>
              <a:rPr lang="tr-TR" dirty="0" smtClean="0">
                <a:latin typeface="Arial"/>
                <a:cs typeface="Arial"/>
              </a:rPr>
              <a:t>.</a:t>
            </a:r>
          </a:p>
          <a:p>
            <a:r>
              <a:rPr lang="tr-TR" dirty="0" err="1" smtClean="0">
                <a:latin typeface="Arial"/>
                <a:cs typeface="Arial"/>
              </a:rPr>
              <a:t>Sehr</a:t>
            </a:r>
            <a:r>
              <a:rPr lang="tr-TR" dirty="0" smtClean="0">
                <a:latin typeface="Arial"/>
                <a:cs typeface="Arial"/>
              </a:rPr>
              <a:t> </a:t>
            </a:r>
            <a:r>
              <a:rPr lang="tr-TR" dirty="0" err="1" smtClean="0">
                <a:latin typeface="Arial"/>
                <a:cs typeface="Arial"/>
              </a:rPr>
              <a:t>viele</a:t>
            </a:r>
            <a:r>
              <a:rPr lang="tr-TR" dirty="0" smtClean="0">
                <a:latin typeface="Arial"/>
                <a:cs typeface="Arial"/>
              </a:rPr>
              <a:t> </a:t>
            </a:r>
            <a:r>
              <a:rPr lang="tr-TR" dirty="0" err="1" smtClean="0">
                <a:latin typeface="Arial"/>
                <a:cs typeface="Arial"/>
              </a:rPr>
              <a:t>Menschen</a:t>
            </a:r>
            <a:r>
              <a:rPr lang="tr-TR" dirty="0" smtClean="0">
                <a:latin typeface="Arial"/>
                <a:cs typeface="Arial"/>
              </a:rPr>
              <a:t> </a:t>
            </a:r>
            <a:r>
              <a:rPr lang="tr-TR" dirty="0" err="1" smtClean="0">
                <a:latin typeface="Arial"/>
                <a:cs typeface="Arial"/>
              </a:rPr>
              <a:t>leben</a:t>
            </a:r>
            <a:r>
              <a:rPr lang="tr-TR" dirty="0" smtClean="0">
                <a:latin typeface="Arial"/>
                <a:cs typeface="Arial"/>
              </a:rPr>
              <a:t> </a:t>
            </a:r>
            <a:r>
              <a:rPr lang="tr-TR" dirty="0" err="1" smtClean="0">
                <a:latin typeface="Arial"/>
                <a:cs typeface="Arial"/>
              </a:rPr>
              <a:t>dort</a:t>
            </a:r>
            <a:r>
              <a:rPr lang="tr-TR" dirty="0" smtClean="0">
                <a:latin typeface="Arial"/>
                <a:cs typeface="Arial"/>
              </a:rPr>
              <a:t>.</a:t>
            </a:r>
          </a:p>
          <a:p>
            <a:r>
              <a:rPr lang="tr-TR" dirty="0" err="1" smtClean="0">
                <a:latin typeface="Arial"/>
                <a:cs typeface="Arial"/>
              </a:rPr>
              <a:t>D</a:t>
            </a:r>
            <a:r>
              <a:rPr lang="tr-TR" dirty="0" err="1" smtClean="0"/>
              <a:t>iese</a:t>
            </a:r>
            <a:r>
              <a:rPr lang="tr-TR" dirty="0" smtClean="0"/>
              <a:t> </a:t>
            </a:r>
            <a:r>
              <a:rPr lang="tr-TR" dirty="0" err="1" smtClean="0"/>
              <a:t>Stadt</a:t>
            </a:r>
            <a:r>
              <a:rPr lang="tr-TR" dirty="0" smtClean="0"/>
              <a:t> </a:t>
            </a:r>
            <a:r>
              <a:rPr lang="tr-TR" dirty="0" err="1" smtClean="0"/>
              <a:t>ist</a:t>
            </a:r>
            <a:r>
              <a:rPr lang="tr-TR" dirty="0" smtClean="0"/>
              <a:t> </a:t>
            </a:r>
            <a:r>
              <a:rPr lang="tr-TR" dirty="0" err="1" smtClean="0"/>
              <a:t>sehr</a:t>
            </a:r>
            <a:r>
              <a:rPr lang="tr-TR" dirty="0" smtClean="0"/>
              <a:t> </a:t>
            </a:r>
            <a:r>
              <a:rPr lang="tr-TR" dirty="0" err="1" smtClean="0"/>
              <a:t>bekannt</a:t>
            </a:r>
            <a:r>
              <a:rPr lang="tr-TR" dirty="0" smtClean="0"/>
              <a:t> in der </a:t>
            </a:r>
            <a:r>
              <a:rPr lang="tr-TR" dirty="0" err="1" smtClean="0"/>
              <a:t>Welt</a:t>
            </a:r>
            <a:r>
              <a:rPr lang="tr-TR" dirty="0" smtClean="0"/>
              <a:t>.</a:t>
            </a:r>
            <a:endParaRPr lang="tr-TR" dirty="0" smtClean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620688"/>
            <a:ext cx="7498080" cy="5627712"/>
          </a:xfrm>
        </p:spPr>
        <p:txBody>
          <a:bodyPr/>
          <a:lstStyle/>
          <a:p>
            <a:r>
              <a:rPr lang="tr-TR" dirty="0" smtClean="0"/>
              <a:t>Es </a:t>
            </a:r>
            <a:r>
              <a:rPr lang="tr-TR" dirty="0" err="1" smtClean="0"/>
              <a:t>gibt</a:t>
            </a:r>
            <a:r>
              <a:rPr lang="tr-TR" dirty="0" smtClean="0"/>
              <a:t> </a:t>
            </a:r>
            <a:r>
              <a:rPr lang="tr-TR" dirty="0" err="1" smtClean="0"/>
              <a:t>ein</a:t>
            </a:r>
            <a:r>
              <a:rPr lang="tr-TR" dirty="0" smtClean="0"/>
              <a:t> </a:t>
            </a:r>
            <a:r>
              <a:rPr lang="tr-TR" dirty="0" err="1" smtClean="0"/>
              <a:t>gro</a:t>
            </a:r>
            <a:r>
              <a:rPr lang="tr-TR" dirty="0" err="1" smtClean="0">
                <a:latin typeface="Arial"/>
                <a:cs typeface="Arial"/>
              </a:rPr>
              <a:t>ßes</a:t>
            </a:r>
            <a:r>
              <a:rPr lang="tr-TR" dirty="0" smtClean="0">
                <a:latin typeface="Arial"/>
                <a:cs typeface="Arial"/>
              </a:rPr>
              <a:t> </a:t>
            </a:r>
            <a:r>
              <a:rPr lang="tr-TR" dirty="0" err="1" smtClean="0">
                <a:latin typeface="Arial"/>
                <a:cs typeface="Arial"/>
              </a:rPr>
              <a:t>Meer</a:t>
            </a:r>
            <a:r>
              <a:rPr lang="tr-TR" dirty="0" smtClean="0">
                <a:latin typeface="Arial"/>
                <a:cs typeface="Arial"/>
              </a:rPr>
              <a:t> in </a:t>
            </a:r>
            <a:r>
              <a:rPr lang="tr-TR" dirty="0" err="1" smtClean="0">
                <a:latin typeface="Arial"/>
                <a:cs typeface="Arial"/>
              </a:rPr>
              <a:t>dieser</a:t>
            </a:r>
            <a:r>
              <a:rPr lang="tr-TR" dirty="0" smtClean="0">
                <a:latin typeface="Arial"/>
                <a:cs typeface="Arial"/>
              </a:rPr>
              <a:t> </a:t>
            </a:r>
            <a:r>
              <a:rPr lang="tr-TR" dirty="0" err="1" smtClean="0">
                <a:latin typeface="Arial"/>
                <a:cs typeface="Arial"/>
              </a:rPr>
              <a:t>Stadt</a:t>
            </a:r>
            <a:r>
              <a:rPr lang="tr-TR" dirty="0" smtClean="0">
                <a:latin typeface="Arial"/>
                <a:cs typeface="Arial"/>
              </a:rPr>
              <a:t>.</a:t>
            </a:r>
          </a:p>
          <a:p>
            <a:r>
              <a:rPr lang="tr-TR" dirty="0" smtClean="0">
                <a:latin typeface="Arial"/>
                <a:cs typeface="Arial"/>
              </a:rPr>
              <a:t>Es </a:t>
            </a:r>
            <a:r>
              <a:rPr lang="tr-TR" dirty="0" err="1" smtClean="0">
                <a:latin typeface="Arial"/>
                <a:cs typeface="Arial"/>
              </a:rPr>
              <a:t>ist</a:t>
            </a:r>
            <a:r>
              <a:rPr lang="tr-TR" dirty="0" smtClean="0">
                <a:latin typeface="Arial"/>
                <a:cs typeface="Arial"/>
              </a:rPr>
              <a:t> in </a:t>
            </a:r>
            <a:r>
              <a:rPr lang="tr-TR" dirty="0" err="1" smtClean="0">
                <a:latin typeface="Arial"/>
                <a:cs typeface="Arial"/>
              </a:rPr>
              <a:t>Ostanatolien</a:t>
            </a:r>
            <a:r>
              <a:rPr lang="tr-TR" dirty="0" smtClean="0">
                <a:latin typeface="Arial"/>
                <a:cs typeface="Arial"/>
              </a:rPr>
              <a:t>.</a:t>
            </a:r>
          </a:p>
          <a:p>
            <a:r>
              <a:rPr lang="tr-TR" dirty="0" err="1" smtClean="0">
                <a:latin typeface="Arial"/>
                <a:cs typeface="Arial"/>
              </a:rPr>
              <a:t>Dieses</a:t>
            </a:r>
            <a:r>
              <a:rPr lang="tr-TR" dirty="0" smtClean="0">
                <a:latin typeface="Arial"/>
                <a:cs typeface="Arial"/>
              </a:rPr>
              <a:t> </a:t>
            </a:r>
            <a:r>
              <a:rPr lang="tr-TR" dirty="0" err="1" smtClean="0">
                <a:latin typeface="Arial"/>
                <a:cs typeface="Arial"/>
              </a:rPr>
              <a:t>Meer</a:t>
            </a:r>
            <a:r>
              <a:rPr lang="tr-TR" dirty="0" smtClean="0">
                <a:latin typeface="Arial"/>
                <a:cs typeface="Arial"/>
              </a:rPr>
              <a:t> hat </a:t>
            </a:r>
            <a:r>
              <a:rPr lang="tr-TR" dirty="0" err="1" smtClean="0">
                <a:latin typeface="Arial"/>
                <a:cs typeface="Arial"/>
              </a:rPr>
              <a:t>ein</a:t>
            </a:r>
            <a:r>
              <a:rPr lang="tr-TR" dirty="0" smtClean="0">
                <a:latin typeface="Arial"/>
                <a:cs typeface="Arial"/>
              </a:rPr>
              <a:t> </a:t>
            </a:r>
            <a:r>
              <a:rPr lang="tr-TR" dirty="0" err="1" smtClean="0">
                <a:latin typeface="Arial"/>
                <a:cs typeface="Arial"/>
              </a:rPr>
              <a:t>Monster</a:t>
            </a:r>
            <a:r>
              <a:rPr lang="tr-TR" dirty="0" smtClean="0">
                <a:latin typeface="Arial"/>
                <a:cs typeface="Arial"/>
              </a:rPr>
              <a:t>.</a:t>
            </a:r>
          </a:p>
        </p:txBody>
      </p:sp>
      <p:pic>
        <p:nvPicPr>
          <p:cNvPr id="1026" name="Picture 2" descr="lakeclipart ile ilgili g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140968"/>
            <a:ext cx="4941948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Diese</a:t>
            </a:r>
            <a:r>
              <a:rPr lang="tr-TR" dirty="0" smtClean="0"/>
              <a:t> </a:t>
            </a:r>
            <a:r>
              <a:rPr lang="tr-TR" dirty="0" err="1" smtClean="0"/>
              <a:t>Stadt</a:t>
            </a:r>
            <a:r>
              <a:rPr lang="tr-TR" dirty="0" smtClean="0"/>
              <a:t> </a:t>
            </a:r>
            <a:r>
              <a:rPr lang="tr-TR" dirty="0" err="1" smtClean="0"/>
              <a:t>ist</a:t>
            </a:r>
            <a:r>
              <a:rPr lang="tr-TR" dirty="0" smtClean="0"/>
              <a:t> in der </a:t>
            </a:r>
            <a:r>
              <a:rPr lang="tr-TR" dirty="0" err="1" smtClean="0"/>
              <a:t>N</a:t>
            </a:r>
            <a:r>
              <a:rPr lang="tr-TR" dirty="0" err="1" smtClean="0">
                <a:latin typeface="Arial"/>
                <a:cs typeface="Arial"/>
              </a:rPr>
              <a:t>ähe</a:t>
            </a:r>
            <a:r>
              <a:rPr lang="tr-TR" dirty="0" smtClean="0">
                <a:latin typeface="Arial"/>
                <a:cs typeface="Arial"/>
              </a:rPr>
              <a:t> </a:t>
            </a:r>
            <a:r>
              <a:rPr lang="tr-TR" dirty="0" err="1" smtClean="0">
                <a:latin typeface="Arial"/>
                <a:cs typeface="Arial"/>
              </a:rPr>
              <a:t>von</a:t>
            </a:r>
            <a:r>
              <a:rPr lang="tr-TR" dirty="0" smtClean="0">
                <a:latin typeface="Arial"/>
                <a:cs typeface="Arial"/>
              </a:rPr>
              <a:t> Bilecik.</a:t>
            </a:r>
          </a:p>
          <a:p>
            <a:r>
              <a:rPr lang="tr-TR" dirty="0" smtClean="0">
                <a:latin typeface="Arial"/>
                <a:cs typeface="Arial"/>
              </a:rPr>
              <a:t>Es </a:t>
            </a:r>
            <a:r>
              <a:rPr lang="tr-TR" dirty="0" err="1" smtClean="0">
                <a:latin typeface="Arial"/>
                <a:cs typeface="Arial"/>
              </a:rPr>
              <a:t>ist</a:t>
            </a:r>
            <a:r>
              <a:rPr lang="tr-TR" dirty="0" smtClean="0">
                <a:latin typeface="Arial"/>
                <a:cs typeface="Arial"/>
              </a:rPr>
              <a:t> </a:t>
            </a:r>
            <a:r>
              <a:rPr lang="tr-TR" dirty="0" err="1" smtClean="0">
                <a:latin typeface="Arial"/>
                <a:cs typeface="Arial"/>
              </a:rPr>
              <a:t>nicht</a:t>
            </a:r>
            <a:r>
              <a:rPr lang="tr-TR" dirty="0" smtClean="0">
                <a:latin typeface="Arial"/>
                <a:cs typeface="Arial"/>
              </a:rPr>
              <a:t> </a:t>
            </a:r>
            <a:r>
              <a:rPr lang="tr-TR" dirty="0" err="1" smtClean="0">
                <a:latin typeface="Arial"/>
                <a:cs typeface="Arial"/>
              </a:rPr>
              <a:t>sehr</a:t>
            </a:r>
            <a:r>
              <a:rPr lang="tr-TR" dirty="0" smtClean="0">
                <a:latin typeface="Arial"/>
                <a:cs typeface="Arial"/>
              </a:rPr>
              <a:t> </a:t>
            </a:r>
            <a:r>
              <a:rPr lang="tr-TR" dirty="0" err="1" smtClean="0">
                <a:latin typeface="Arial"/>
                <a:cs typeface="Arial"/>
              </a:rPr>
              <a:t>groß</a:t>
            </a:r>
            <a:r>
              <a:rPr lang="tr-TR" dirty="0" smtClean="0">
                <a:latin typeface="Arial"/>
                <a:cs typeface="Arial"/>
              </a:rPr>
              <a:t>, </a:t>
            </a:r>
            <a:r>
              <a:rPr lang="tr-TR" dirty="0" err="1" smtClean="0">
                <a:latin typeface="Arial"/>
                <a:cs typeface="Arial"/>
              </a:rPr>
              <a:t>aber</a:t>
            </a:r>
            <a:r>
              <a:rPr lang="tr-TR" dirty="0" smtClean="0">
                <a:latin typeface="Arial"/>
                <a:cs typeface="Arial"/>
              </a:rPr>
              <a:t> </a:t>
            </a:r>
            <a:r>
              <a:rPr lang="tr-TR" dirty="0" err="1" smtClean="0">
                <a:latin typeface="Arial"/>
                <a:cs typeface="Arial"/>
              </a:rPr>
              <a:t>nicht</a:t>
            </a:r>
            <a:r>
              <a:rPr lang="tr-TR" dirty="0" smtClean="0">
                <a:latin typeface="Arial"/>
                <a:cs typeface="Arial"/>
              </a:rPr>
              <a:t> </a:t>
            </a:r>
            <a:r>
              <a:rPr lang="tr-TR" dirty="0" err="1" smtClean="0">
                <a:latin typeface="Arial"/>
                <a:cs typeface="Arial"/>
              </a:rPr>
              <a:t>so</a:t>
            </a:r>
            <a:r>
              <a:rPr lang="tr-TR" dirty="0" smtClean="0">
                <a:latin typeface="Arial"/>
                <a:cs typeface="Arial"/>
              </a:rPr>
              <a:t> </a:t>
            </a:r>
            <a:r>
              <a:rPr lang="tr-TR" dirty="0" err="1" smtClean="0">
                <a:latin typeface="Arial"/>
                <a:cs typeface="Arial"/>
              </a:rPr>
              <a:t>klein</a:t>
            </a:r>
            <a:r>
              <a:rPr lang="tr-TR" dirty="0" smtClean="0">
                <a:latin typeface="Arial"/>
                <a:cs typeface="Arial"/>
              </a:rPr>
              <a:t> </a:t>
            </a:r>
            <a:r>
              <a:rPr lang="tr-TR" dirty="0" err="1" smtClean="0">
                <a:latin typeface="Arial"/>
                <a:cs typeface="Arial"/>
              </a:rPr>
              <a:t>wie</a:t>
            </a:r>
            <a:r>
              <a:rPr lang="tr-TR" dirty="0" smtClean="0">
                <a:latin typeface="Arial"/>
                <a:cs typeface="Arial"/>
              </a:rPr>
              <a:t> Bilecik.</a:t>
            </a:r>
          </a:p>
          <a:p>
            <a:r>
              <a:rPr lang="tr-TR" dirty="0" err="1" smtClean="0">
                <a:latin typeface="Arial"/>
                <a:cs typeface="Arial"/>
              </a:rPr>
              <a:t>Diese</a:t>
            </a:r>
            <a:r>
              <a:rPr lang="tr-TR" dirty="0" smtClean="0">
                <a:latin typeface="Arial"/>
                <a:cs typeface="Arial"/>
              </a:rPr>
              <a:t> </a:t>
            </a:r>
            <a:r>
              <a:rPr lang="tr-TR" dirty="0" err="1" smtClean="0">
                <a:latin typeface="Arial"/>
                <a:cs typeface="Arial"/>
              </a:rPr>
              <a:t>Stadt</a:t>
            </a:r>
            <a:r>
              <a:rPr lang="tr-TR" dirty="0" smtClean="0">
                <a:latin typeface="Arial"/>
                <a:cs typeface="Arial"/>
              </a:rPr>
              <a:t> </a:t>
            </a:r>
            <a:r>
              <a:rPr lang="tr-TR" dirty="0" err="1" smtClean="0">
                <a:latin typeface="Arial"/>
                <a:cs typeface="Arial"/>
              </a:rPr>
              <a:t>ist</a:t>
            </a:r>
            <a:r>
              <a:rPr lang="tr-TR" dirty="0" smtClean="0">
                <a:latin typeface="Arial"/>
                <a:cs typeface="Arial"/>
              </a:rPr>
              <a:t> </a:t>
            </a:r>
            <a:r>
              <a:rPr lang="tr-TR" dirty="0" err="1" smtClean="0">
                <a:latin typeface="Arial"/>
                <a:cs typeface="Arial"/>
              </a:rPr>
              <a:t>eine</a:t>
            </a:r>
            <a:r>
              <a:rPr lang="tr-TR" dirty="0" smtClean="0">
                <a:latin typeface="Arial"/>
                <a:cs typeface="Arial"/>
              </a:rPr>
              <a:t> </a:t>
            </a:r>
            <a:r>
              <a:rPr lang="tr-TR" dirty="0" err="1" smtClean="0">
                <a:latin typeface="Arial"/>
                <a:cs typeface="Arial"/>
              </a:rPr>
              <a:t>Studentenstadt</a:t>
            </a:r>
            <a:r>
              <a:rPr lang="tr-TR" dirty="0" smtClean="0">
                <a:latin typeface="Arial"/>
                <a:cs typeface="Arial"/>
              </a:rPr>
              <a:t>.</a:t>
            </a:r>
          </a:p>
          <a:p>
            <a:r>
              <a:rPr lang="tr-TR" dirty="0" err="1" smtClean="0">
                <a:latin typeface="Arial"/>
                <a:cs typeface="Arial"/>
              </a:rPr>
              <a:t>Das</a:t>
            </a:r>
            <a:r>
              <a:rPr lang="tr-TR" dirty="0" smtClean="0">
                <a:latin typeface="Arial"/>
                <a:cs typeface="Arial"/>
              </a:rPr>
              <a:t> </a:t>
            </a:r>
            <a:r>
              <a:rPr lang="tr-TR" dirty="0" err="1" smtClean="0">
                <a:latin typeface="Arial"/>
                <a:cs typeface="Arial"/>
              </a:rPr>
              <a:t>Wetter</a:t>
            </a:r>
            <a:r>
              <a:rPr lang="tr-TR" dirty="0" smtClean="0">
                <a:latin typeface="Arial"/>
                <a:cs typeface="Arial"/>
              </a:rPr>
              <a:t> </a:t>
            </a:r>
            <a:r>
              <a:rPr lang="tr-TR" dirty="0" err="1" smtClean="0">
                <a:latin typeface="Arial"/>
                <a:cs typeface="Arial"/>
              </a:rPr>
              <a:t>ist</a:t>
            </a:r>
            <a:r>
              <a:rPr lang="tr-TR" dirty="0" smtClean="0">
                <a:latin typeface="Arial"/>
                <a:cs typeface="Arial"/>
              </a:rPr>
              <a:t> </a:t>
            </a:r>
            <a:r>
              <a:rPr lang="tr-TR" dirty="0" err="1" smtClean="0">
                <a:latin typeface="Arial"/>
                <a:cs typeface="Arial"/>
              </a:rPr>
              <a:t>kalt</a:t>
            </a:r>
            <a:r>
              <a:rPr lang="tr-TR" dirty="0" smtClean="0">
                <a:latin typeface="Arial"/>
                <a:cs typeface="Arial"/>
              </a:rPr>
              <a:t>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</p:spPr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Diese</a:t>
            </a:r>
            <a:r>
              <a:rPr lang="tr-TR" dirty="0" smtClean="0"/>
              <a:t> </a:t>
            </a:r>
            <a:r>
              <a:rPr lang="tr-TR" dirty="0" err="1" smtClean="0"/>
              <a:t>Stadt</a:t>
            </a:r>
            <a:r>
              <a:rPr lang="tr-TR" dirty="0" smtClean="0"/>
              <a:t> </a:t>
            </a:r>
            <a:r>
              <a:rPr lang="tr-TR" dirty="0" err="1" smtClean="0"/>
              <a:t>ist</a:t>
            </a:r>
            <a:r>
              <a:rPr lang="tr-TR" dirty="0" smtClean="0"/>
              <a:t> </a:t>
            </a:r>
            <a:r>
              <a:rPr lang="tr-TR" dirty="0" err="1" smtClean="0"/>
              <a:t>bekannt</a:t>
            </a:r>
            <a:r>
              <a:rPr lang="tr-TR" dirty="0" smtClean="0"/>
              <a:t> </a:t>
            </a:r>
            <a:r>
              <a:rPr lang="tr-TR" dirty="0" err="1" smtClean="0"/>
              <a:t>durch</a:t>
            </a:r>
            <a:r>
              <a:rPr lang="tr-TR" dirty="0" smtClean="0"/>
              <a:t> </a:t>
            </a:r>
            <a:r>
              <a:rPr lang="tr-TR" dirty="0" err="1" smtClean="0"/>
              <a:t>ihr</a:t>
            </a:r>
            <a:r>
              <a:rPr lang="tr-TR" dirty="0" smtClean="0"/>
              <a:t> </a:t>
            </a:r>
            <a:r>
              <a:rPr lang="tr-TR" dirty="0" err="1" smtClean="0"/>
              <a:t>Kebab</a:t>
            </a:r>
            <a:r>
              <a:rPr lang="tr-TR" dirty="0" smtClean="0"/>
              <a:t>.</a:t>
            </a:r>
          </a:p>
          <a:p>
            <a:r>
              <a:rPr lang="tr-TR" dirty="0" smtClean="0"/>
              <a:t>Es </a:t>
            </a:r>
            <a:r>
              <a:rPr lang="tr-TR" dirty="0" err="1" smtClean="0"/>
              <a:t>liegt</a:t>
            </a:r>
            <a:r>
              <a:rPr lang="tr-TR" dirty="0" smtClean="0"/>
              <a:t> im </a:t>
            </a:r>
            <a:r>
              <a:rPr lang="tr-TR" dirty="0" err="1" smtClean="0"/>
              <a:t>Süden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Baumwollen</a:t>
            </a:r>
            <a:r>
              <a:rPr lang="tr-TR" dirty="0" smtClean="0"/>
              <a:t> </a:t>
            </a:r>
            <a:r>
              <a:rPr lang="tr-TR" dirty="0" err="1" smtClean="0"/>
              <a:t>wachsen</a:t>
            </a:r>
            <a:r>
              <a:rPr lang="tr-TR" dirty="0" smtClean="0"/>
              <a:t> in </a:t>
            </a:r>
            <a:r>
              <a:rPr lang="tr-TR" dirty="0" err="1" smtClean="0"/>
              <a:t>dieser</a:t>
            </a:r>
            <a:r>
              <a:rPr lang="tr-TR" dirty="0" smtClean="0"/>
              <a:t> </a:t>
            </a:r>
            <a:r>
              <a:rPr lang="tr-TR" dirty="0" err="1" smtClean="0"/>
              <a:t>Stadt</a:t>
            </a:r>
            <a:r>
              <a:rPr lang="tr-TR" dirty="0" smtClean="0"/>
              <a:t>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  <p:pic>
        <p:nvPicPr>
          <p:cNvPr id="6" name="Picture 2" descr="cotton clipart ile ilgili g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32656"/>
            <a:ext cx="1935709" cy="21655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</TotalTime>
  <Words>188</Words>
  <Application>Microsoft Office PowerPoint</Application>
  <PresentationFormat>Ekran Gösterisi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Gündönümü</vt:lpstr>
      <vt:lpstr>EIN RATESPIEL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 RATESPIEL</dc:title>
  <dc:creator>KULLANICI</dc:creator>
  <cp:lastModifiedBy>KULLANICI</cp:lastModifiedBy>
  <cp:revision>3</cp:revision>
  <dcterms:created xsi:type="dcterms:W3CDTF">2016-10-12T15:17:20Z</dcterms:created>
  <dcterms:modified xsi:type="dcterms:W3CDTF">2016-10-12T15:45:58Z</dcterms:modified>
</cp:coreProperties>
</file>