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1" r:id="rId5"/>
    <p:sldId id="271" r:id="rId6"/>
    <p:sldId id="263" r:id="rId7"/>
    <p:sldId id="264" r:id="rId8"/>
    <p:sldId id="265" r:id="rId9"/>
    <p:sldId id="258" r:id="rId10"/>
    <p:sldId id="259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0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EE8A-4DDA-4921-BF8B-196CFD574CA9}" type="datetimeFigureOut">
              <a:rPr lang="tr-TR" smtClean="0"/>
              <a:pPr/>
              <a:t>5.08.2022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A50-F05F-47C9-ACB2-BD881CE261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EE8A-4DDA-4921-BF8B-196CFD574CA9}" type="datetimeFigureOut">
              <a:rPr lang="tr-TR" smtClean="0"/>
              <a:pPr/>
              <a:t>5.08.2022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A50-F05F-47C9-ACB2-BD881CE261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EE8A-4DDA-4921-BF8B-196CFD574CA9}" type="datetimeFigureOut">
              <a:rPr lang="tr-TR" smtClean="0"/>
              <a:pPr/>
              <a:t>5.08.2022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A50-F05F-47C9-ACB2-BD881CE261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EE8A-4DDA-4921-BF8B-196CFD574CA9}" type="datetimeFigureOut">
              <a:rPr lang="tr-TR" smtClean="0"/>
              <a:pPr/>
              <a:t>5.08.2022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A50-F05F-47C9-ACB2-BD881CE261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EE8A-4DDA-4921-BF8B-196CFD574CA9}" type="datetimeFigureOut">
              <a:rPr lang="tr-TR" smtClean="0"/>
              <a:pPr/>
              <a:t>5.08.2022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A50-F05F-47C9-ACB2-BD881CE261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EE8A-4DDA-4921-BF8B-196CFD574CA9}" type="datetimeFigureOut">
              <a:rPr lang="tr-TR" smtClean="0"/>
              <a:pPr/>
              <a:t>5.08.2022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A50-F05F-47C9-ACB2-BD881CE261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EE8A-4DDA-4921-BF8B-196CFD574CA9}" type="datetimeFigureOut">
              <a:rPr lang="tr-TR" smtClean="0"/>
              <a:pPr/>
              <a:t>5.08.2022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A50-F05F-47C9-ACB2-BD881CE261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EE8A-4DDA-4921-BF8B-196CFD574CA9}" type="datetimeFigureOut">
              <a:rPr lang="tr-TR" smtClean="0"/>
              <a:pPr/>
              <a:t>5.08.2022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A50-F05F-47C9-ACB2-BD881CE261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EE8A-4DDA-4921-BF8B-196CFD574CA9}" type="datetimeFigureOut">
              <a:rPr lang="tr-TR" smtClean="0"/>
              <a:pPr/>
              <a:t>5.08.2022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A50-F05F-47C9-ACB2-BD881CE261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EE8A-4DDA-4921-BF8B-196CFD574CA9}" type="datetimeFigureOut">
              <a:rPr lang="tr-TR" smtClean="0"/>
              <a:pPr/>
              <a:t>5.08.2022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A50-F05F-47C9-ACB2-BD881CE261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EE8A-4DDA-4921-BF8B-196CFD574CA9}" type="datetimeFigureOut">
              <a:rPr lang="tr-TR" smtClean="0"/>
              <a:pPr/>
              <a:t>5.08.2022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A50-F05F-47C9-ACB2-BD881CE261D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1EE8A-4DDA-4921-BF8B-196CFD574CA9}" type="datetimeFigureOut">
              <a:rPr lang="tr-TR" smtClean="0"/>
              <a:pPr/>
              <a:t>5.08.2022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F4A50-F05F-47C9-ACB2-BD881CE261D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egitimim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2348880"/>
            <a:ext cx="9289032" cy="1470025"/>
          </a:xfrm>
        </p:spPr>
        <p:txBody>
          <a:bodyPr>
            <a:normAutofit fontScale="90000"/>
          </a:bodyPr>
          <a:lstStyle/>
          <a:p>
            <a:r>
              <a:rPr lang="de-DE" sz="8000" b="1" dirty="0" smtClean="0">
                <a:solidFill>
                  <a:srgbClr val="FF0000"/>
                </a:solidFill>
                <a:latin typeface="Georgia" pitchFamily="18" charset="0"/>
              </a:rPr>
              <a:t>10</a:t>
            </a:r>
            <a:r>
              <a:rPr lang="tr-TR" sz="8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tr-TR" sz="8000" b="1" dirty="0" err="1" smtClean="0">
                <a:solidFill>
                  <a:srgbClr val="FF0000"/>
                </a:solidFill>
                <a:latin typeface="Georgia" pitchFamily="18" charset="0"/>
              </a:rPr>
              <a:t>Klassen</a:t>
            </a:r>
            <a:r>
              <a:rPr lang="tr-TR" sz="80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tr-TR" sz="8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de-DE" sz="5300" b="1" dirty="0">
                <a:solidFill>
                  <a:srgbClr val="0070C0"/>
                </a:solidFill>
                <a:latin typeface="Georgia" pitchFamily="18" charset="0"/>
              </a:rPr>
              <a:t>4</a:t>
            </a:r>
            <a:r>
              <a:rPr lang="de-DE" sz="5300" b="1" dirty="0" smtClean="0">
                <a:solidFill>
                  <a:srgbClr val="0070C0"/>
                </a:solidFill>
                <a:latin typeface="Georgia" pitchFamily="18" charset="0"/>
              </a:rPr>
              <a:t> Themenkreis:</a:t>
            </a:r>
            <a:br>
              <a:rPr lang="de-DE" sz="53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de-DE" sz="5300" b="1" dirty="0" smtClean="0">
                <a:solidFill>
                  <a:srgbClr val="0070C0"/>
                </a:solidFill>
                <a:latin typeface="Georgia" pitchFamily="18" charset="0"/>
              </a:rPr>
              <a:t> Tägliches Leben</a:t>
            </a:r>
            <a: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tr-TR" sz="5300" b="1" dirty="0" smtClean="0">
                <a:solidFill>
                  <a:srgbClr val="0070C0"/>
                </a:solidFill>
                <a:latin typeface="Georgia" pitchFamily="18" charset="0"/>
                <a:hlinkClick r:id="rId2"/>
              </a:rPr>
              <a:t>www.</a:t>
            </a:r>
            <a:r>
              <a:rPr lang="tr-TR" sz="5300" b="1" dirty="0" err="1" smtClean="0">
                <a:solidFill>
                  <a:srgbClr val="0070C0"/>
                </a:solidFill>
                <a:latin typeface="Georgia" pitchFamily="18" charset="0"/>
                <a:hlinkClick r:id="rId2"/>
              </a:rPr>
              <a:t>eegitimim</a:t>
            </a:r>
            <a:r>
              <a:rPr lang="tr-TR" sz="5300" b="1" dirty="0" smtClean="0">
                <a:solidFill>
                  <a:srgbClr val="0070C0"/>
                </a:solidFill>
                <a:latin typeface="Georgia" pitchFamily="18" charset="0"/>
                <a:hlinkClick r:id="rId2"/>
              </a:rPr>
              <a:t>.com</a:t>
            </a:r>
            <a: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tr-TR" sz="53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de-DE" sz="3600" b="1" dirty="0" smtClean="0">
                <a:solidFill>
                  <a:srgbClr val="FF0000"/>
                </a:solidFill>
                <a:latin typeface="Georgia" pitchFamily="18" charset="0"/>
              </a:rPr>
              <a:t>Lektion 11: Meine 24 Stunden</a:t>
            </a:r>
            <a: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de-AT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292" name="AutoShape 4" descr="Bildergebnis für unterrichtsfach deuts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26" name="Picture 2" descr="C:\Users\erdem\OneDrive\Masaüstü\w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509120"/>
            <a:ext cx="95250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611560" y="476672"/>
            <a:ext cx="3312368" cy="59375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</a:p>
          <a:p>
            <a:pPr marL="342900" lvl="0" indent="-342900">
              <a:spcBef>
                <a:spcPct val="20000"/>
              </a:spcBef>
            </a:pPr>
            <a:endParaRPr lang="de-D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kommen</a:t>
            </a:r>
            <a:endParaRPr lang="de-A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3923928" y="476672"/>
            <a:ext cx="7200800" cy="5721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gehen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fangen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DE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ziehen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100" name="Picture 4" descr="clipart ausgeh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56792"/>
            <a:ext cx="2593700" cy="1584176"/>
          </a:xfrm>
          <a:prstGeom prst="rect">
            <a:avLst/>
          </a:prstGeom>
          <a:noFill/>
        </p:spPr>
      </p:pic>
      <p:sp>
        <p:nvSpPr>
          <p:cNvPr id="4102" name="AutoShape 6" descr="clipart mitkomm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106" name="AutoShape 10" descr="clipart mitkomm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108" name="AutoShape 12" descr="clipart mitkomm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110" name="AutoShape 14" descr="clipart mitkomm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112" name="AutoShape 16" descr="clipart mitkomm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4114" name="Picture 18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65104"/>
            <a:ext cx="2137258" cy="2232248"/>
          </a:xfrm>
          <a:prstGeom prst="rect">
            <a:avLst/>
          </a:prstGeom>
          <a:noFill/>
        </p:spPr>
      </p:pic>
      <p:pic>
        <p:nvPicPr>
          <p:cNvPr id="13" name="Picture 2" descr="anziehe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653136"/>
            <a:ext cx="1368152" cy="1933258"/>
          </a:xfrm>
          <a:prstGeom prst="rect">
            <a:avLst/>
          </a:prstGeom>
          <a:noFill/>
        </p:spPr>
      </p:pic>
      <p:pic>
        <p:nvPicPr>
          <p:cNvPr id="4098" name="Picture 2" descr="Shopping vector 19 Clipart images | Free clip ar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2091935" cy="2232248"/>
          </a:xfrm>
          <a:prstGeom prst="rect">
            <a:avLst/>
          </a:prstGeom>
          <a:noFill/>
        </p:spPr>
      </p:pic>
      <p:pic>
        <p:nvPicPr>
          <p:cNvPr id="2" name="Picture 4" descr="Businessmen are about to race. Businessmen are at the start line about to  compete in running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268760"/>
            <a:ext cx="228600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AT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trennbare verben ile ilgili gÃ¶rsel sonucu"/>
          <p:cNvPicPr>
            <a:picLocks noChangeAspect="1" noChangeArrowheads="1"/>
          </p:cNvPicPr>
          <p:nvPr/>
        </p:nvPicPr>
        <p:blipFill>
          <a:blip r:embed="rId2" cstate="print"/>
          <a:srcRect r="5102" b="63095"/>
          <a:stretch>
            <a:fillRect/>
          </a:stretch>
        </p:blipFill>
        <p:spPr bwMode="auto">
          <a:xfrm>
            <a:off x="899592" y="1340768"/>
            <a:ext cx="7344816" cy="1224136"/>
          </a:xfrm>
          <a:prstGeom prst="rect">
            <a:avLst/>
          </a:prstGeom>
          <a:noFill/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>
            <a:off x="3707904" y="2924944"/>
            <a:ext cx="1656184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rufen</a:t>
            </a:r>
            <a:endParaRPr lang="tr-TR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2699792" y="5229200"/>
            <a:ext cx="7992888" cy="5040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ruft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seine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Freundin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flipH="1">
            <a:off x="3635896" y="3645024"/>
            <a:ext cx="864096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>
            <a:off x="3851920" y="3573016"/>
            <a:ext cx="2592288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1560" y="908720"/>
            <a:ext cx="7488832" cy="48245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uf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stehen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Wir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stehen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um 13:00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Uhr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auf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ern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sehen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Ich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sehe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um 21:00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Uhr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fern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3 Düz Ok Bağlayıcısı"/>
          <p:cNvCxnSpPr/>
          <p:nvPr/>
        </p:nvCxnSpPr>
        <p:spPr>
          <a:xfrm flipH="1">
            <a:off x="2843808" y="1484784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/>
          <p:nvPr/>
        </p:nvCxnSpPr>
        <p:spPr>
          <a:xfrm flipH="1">
            <a:off x="2627784" y="4437112"/>
            <a:ext cx="1944216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>
            <a:off x="3635896" y="1484784"/>
            <a:ext cx="288032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>
            <a:off x="3635896" y="4509120"/>
            <a:ext cx="244827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252536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ede</a:t>
            </a:r>
            <a:r>
              <a:rPr lang="de-DE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Tag</a:t>
            </a:r>
            <a:br>
              <a:rPr lang="de-DE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jede</a:t>
            </a:r>
            <a:r>
              <a:rPr lang="de-DE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Morgen</a:t>
            </a:r>
            <a:br>
              <a:rPr lang="de-DE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jede</a:t>
            </a:r>
            <a:r>
              <a:rPr lang="de-DE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Abend</a:t>
            </a:r>
            <a:br>
              <a:rPr lang="de-DE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jede Woche</a:t>
            </a:r>
            <a:br>
              <a:rPr lang="de-DE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jede</a:t>
            </a:r>
            <a:r>
              <a:rPr lang="de-DE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Wochenende</a:t>
            </a:r>
            <a:br>
              <a:rPr lang="de-DE" b="1" dirty="0" smtClean="0">
                <a:latin typeface="Times New Roman" pitchFamily="18" charset="0"/>
                <a:cs typeface="Times New Roman" pitchFamily="18" charset="0"/>
              </a:rPr>
            </a:b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6732240" y="3645024"/>
            <a:ext cx="1008112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</a:p>
          <a:p>
            <a:pPr marL="342900" lvl="0" indent="-342900">
              <a:spcBef>
                <a:spcPct val="20000"/>
              </a:spcBef>
            </a:pPr>
            <a:endParaRPr lang="de-D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6660232" y="1988840"/>
            <a:ext cx="1575792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</a:p>
          <a:p>
            <a:pPr marL="342900" lvl="0" indent="-342900">
              <a:spcBef>
                <a:spcPct val="20000"/>
              </a:spcBef>
            </a:pPr>
            <a:endParaRPr lang="de-D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6804248" y="4941168"/>
            <a:ext cx="1944216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</a:p>
          <a:p>
            <a:pPr marL="342900" lvl="0" indent="-342900">
              <a:spcBef>
                <a:spcPct val="20000"/>
              </a:spcBef>
            </a:pPr>
            <a:endParaRPr lang="de-D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>
            <a:off x="5796136" y="2204864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>
            <a:off x="5364088" y="407707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>
            <a:off x="6156176" y="537321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611560" y="476672"/>
            <a:ext cx="3312368" cy="59375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frühstücken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essen</a:t>
            </a:r>
            <a:endParaRPr lang="de-A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4716016" y="404664"/>
            <a:ext cx="2664296" cy="5721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lernen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trinken</a:t>
            </a:r>
            <a:endParaRPr lang="de-A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2295525" cy="2695576"/>
          </a:xfrm>
          <a:prstGeom prst="rect">
            <a:avLst/>
          </a:prstGeom>
          <a:noFill/>
        </p:spPr>
      </p:pic>
      <p:pic>
        <p:nvPicPr>
          <p:cNvPr id="3076" name="Picture 4" descr="clipart essen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09120"/>
            <a:ext cx="2448272" cy="1858688"/>
          </a:xfrm>
          <a:prstGeom prst="rect">
            <a:avLst/>
          </a:prstGeom>
          <a:noFill/>
        </p:spPr>
      </p:pic>
      <p:pic>
        <p:nvPicPr>
          <p:cNvPr id="3078" name="Picture 6" descr="clipart trinke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356992"/>
            <a:ext cx="1665229" cy="2304256"/>
          </a:xfrm>
          <a:prstGeom prst="rect">
            <a:avLst/>
          </a:prstGeom>
          <a:noFill/>
        </p:spPr>
      </p:pic>
      <p:pic>
        <p:nvPicPr>
          <p:cNvPr id="3080" name="Picture 8" descr="clipart lernen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556792"/>
            <a:ext cx="282892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611560" y="476672"/>
            <a:ext cx="3312368" cy="59375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waschen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putzen</a:t>
            </a:r>
            <a:endParaRPr lang="de-A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4716016" y="404664"/>
            <a:ext cx="3672408" cy="41044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machen (Hausaufgabe)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treffen</a:t>
            </a:r>
            <a:endParaRPr lang="de-A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lipart wasch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2345818" cy="2564904"/>
          </a:xfrm>
          <a:prstGeom prst="rect">
            <a:avLst/>
          </a:prstGeom>
          <a:noFill/>
        </p:spPr>
      </p:pic>
      <p:pic>
        <p:nvPicPr>
          <p:cNvPr id="1028" name="Picture 4" descr="clipart zaehne putzen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365104"/>
            <a:ext cx="1584176" cy="2127323"/>
          </a:xfrm>
          <a:prstGeom prst="rect">
            <a:avLst/>
          </a:prstGeom>
          <a:noFill/>
        </p:spPr>
      </p:pic>
      <p:pic>
        <p:nvPicPr>
          <p:cNvPr id="1030" name="Picture 6" descr="clipart treffen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653136"/>
            <a:ext cx="3502469" cy="1368152"/>
          </a:xfrm>
          <a:prstGeom prst="rect">
            <a:avLst/>
          </a:prstGeom>
          <a:noFill/>
        </p:spPr>
      </p:pic>
      <p:pic>
        <p:nvPicPr>
          <p:cNvPr id="8" name="Picture 6" descr="clipart hausaufgaben machen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412776"/>
            <a:ext cx="2232248" cy="2444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611560" y="476672"/>
            <a:ext cx="3312368" cy="59375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spielen</a:t>
            </a:r>
          </a:p>
          <a:p>
            <a:pPr marL="342900" lvl="0" indent="-342900">
              <a:spcBef>
                <a:spcPct val="20000"/>
              </a:spcBef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Gitarre spielen</a:t>
            </a:r>
            <a:endParaRPr lang="de-DE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A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4716016" y="404664"/>
            <a:ext cx="4427984" cy="5721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Musik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hören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DE" sz="36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fahren – Rad fahren</a:t>
            </a:r>
            <a:endParaRPr lang="de-A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lipart musik hör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1440160" cy="1752533"/>
          </a:xfrm>
          <a:prstGeom prst="rect">
            <a:avLst/>
          </a:prstGeom>
          <a:noFill/>
        </p:spPr>
      </p:pic>
      <p:sp>
        <p:nvSpPr>
          <p:cNvPr id="2056" name="AutoShape 8" descr="clipart seh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58" name="AutoShape 10" descr="clipart seh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60" name="AutoShape 12" descr="clipart seh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9218" name="Picture 2" descr="Play Chess Game Clip Art Kids Playing Games Jm4n3 Image Provided -  EpiCentro Festi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2349261" cy="2088232"/>
          </a:xfrm>
          <a:prstGeom prst="rect">
            <a:avLst/>
          </a:prstGeom>
          <a:noFill/>
        </p:spPr>
      </p:pic>
      <p:pic>
        <p:nvPicPr>
          <p:cNvPr id="9224" name="Picture 8" descr="Gitarre spielen png | PNGE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365104"/>
            <a:ext cx="2040617" cy="2088232"/>
          </a:xfrm>
          <a:prstGeom prst="rect">
            <a:avLst/>
          </a:prstGeom>
          <a:noFill/>
        </p:spPr>
      </p:pic>
      <p:pic>
        <p:nvPicPr>
          <p:cNvPr id="9226" name="Picture 10" descr="Bisikleti Görüntü, Spor Vektör, Komik, Çizgi Film, Görüntü Ücretsi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409728"/>
            <a:ext cx="326436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lipart spor ücretsiz g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009672" cy="2376264"/>
          </a:xfrm>
          <a:prstGeom prst="rect">
            <a:avLst/>
          </a:prstGeom>
          <a:noFill/>
        </p:spPr>
      </p:pic>
      <p:pic>
        <p:nvPicPr>
          <p:cNvPr id="25604" name="Picture 4" descr="Transparent Free Clipart Of Runners - Clipart Laufen Png, Png Download -  runner vector png - Transparent PNG, Transparent Clipart (747*700) - PNG  Image on uokpl.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334524" cy="3024336"/>
          </a:xfrm>
          <a:prstGeom prst="rect">
            <a:avLst/>
          </a:prstGeom>
          <a:noFill/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>
            <a:off x="395536" y="3068960"/>
            <a:ext cx="1800200" cy="3096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laufen</a:t>
            </a:r>
          </a:p>
          <a:p>
            <a:pPr marL="342900" lvl="0" indent="-342900">
              <a:spcBef>
                <a:spcPct val="20000"/>
              </a:spcBef>
            </a:pPr>
            <a:endParaRPr lang="de-DE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A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ناقلات القراءة فتاة | Elementary school classroom decorations, Kids clipart, 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76872"/>
            <a:ext cx="2189717" cy="4032448"/>
          </a:xfrm>
          <a:prstGeom prst="rect">
            <a:avLst/>
          </a:prstGeom>
          <a:noFill/>
        </p:spPr>
      </p:pic>
      <p:sp>
        <p:nvSpPr>
          <p:cNvPr id="6" name="2 İçerik Yer Tutucusu"/>
          <p:cNvSpPr txBox="1">
            <a:spLocks/>
          </p:cNvSpPr>
          <p:nvPr/>
        </p:nvSpPr>
        <p:spPr>
          <a:xfrm>
            <a:off x="5508104" y="620688"/>
            <a:ext cx="1800200" cy="3096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lesen</a:t>
            </a:r>
          </a:p>
          <a:p>
            <a:pPr marL="342900" lvl="0" indent="-342900">
              <a:spcBef>
                <a:spcPct val="20000"/>
              </a:spcBef>
            </a:pPr>
            <a:endParaRPr lang="de-DE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A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611560" y="476672"/>
            <a:ext cx="3312368" cy="59375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tanzen</a:t>
            </a:r>
          </a:p>
          <a:p>
            <a:pPr marL="342900" lvl="0" indent="-342900">
              <a:spcBef>
                <a:spcPct val="20000"/>
              </a:spcBef>
            </a:pPr>
            <a:endParaRPr lang="de-DE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DE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schwimmen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A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3275856" y="404664"/>
            <a:ext cx="5184576" cy="5721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schlafen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sehen</a:t>
            </a:r>
            <a:endParaRPr lang="de-A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8" descr="clipart seh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58" name="AutoShape 10" descr="clipart seh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60" name="AutoShape 12" descr="clipart seh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8" name="Picture 8" descr="clipart schlaf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2474737" cy="1296144"/>
          </a:xfrm>
          <a:prstGeom prst="rect">
            <a:avLst/>
          </a:prstGeom>
          <a:noFill/>
        </p:spPr>
      </p:pic>
      <p:pic>
        <p:nvPicPr>
          <p:cNvPr id="9" name="Picture 14" descr="clipart bakmak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365104"/>
            <a:ext cx="1912055" cy="1800200"/>
          </a:xfrm>
          <a:prstGeom prst="rect">
            <a:avLst/>
          </a:prstGeom>
          <a:noFill/>
        </p:spPr>
      </p:pic>
      <p:pic>
        <p:nvPicPr>
          <p:cNvPr id="8194" name="Picture 2" descr="Dancing Clip Art Activities | PicGifs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2240744" cy="1531938"/>
          </a:xfrm>
          <a:prstGeom prst="rect">
            <a:avLst/>
          </a:prstGeom>
          <a:noFill/>
        </p:spPr>
      </p:pic>
      <p:pic>
        <p:nvPicPr>
          <p:cNvPr id="8196" name="Picture 4" descr="Yüzme grafiği, illüstrasyon, resim, çizgi film, res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37112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İlgili re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26" name="AutoShape 2" descr="Ä°lgili re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28" name="Picture 4" descr="Ä°lgili resim"/>
          <p:cNvPicPr>
            <a:picLocks noChangeAspect="1" noChangeArrowheads="1"/>
          </p:cNvPicPr>
          <p:nvPr/>
        </p:nvPicPr>
        <p:blipFill>
          <a:blip r:embed="rId2" cstate="print"/>
          <a:srcRect b="49847"/>
          <a:stretch>
            <a:fillRect/>
          </a:stretch>
        </p:blipFill>
        <p:spPr bwMode="auto">
          <a:xfrm>
            <a:off x="0" y="1844824"/>
            <a:ext cx="4648000" cy="1800200"/>
          </a:xfrm>
          <a:prstGeom prst="rect">
            <a:avLst/>
          </a:prstGeom>
          <a:noFill/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251520" y="1556792"/>
            <a:ext cx="1944216" cy="50405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Morgen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6804248" y="3717032"/>
            <a:ext cx="2160240" cy="5760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der 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Nacht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3635896" y="3717032"/>
            <a:ext cx="2376264" cy="50405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mittag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1187624" y="3645024"/>
            <a:ext cx="2160240" cy="5760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mittag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2339752" y="1484784"/>
            <a:ext cx="2016224" cy="50405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Mittag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2 İçerik Yer Tutucusu"/>
          <p:cNvSpPr txBox="1">
            <a:spLocks/>
          </p:cNvSpPr>
          <p:nvPr/>
        </p:nvSpPr>
        <p:spPr>
          <a:xfrm>
            <a:off x="4499992" y="1412776"/>
            <a:ext cx="2304256" cy="5760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Abend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Ä°lgili resim"/>
          <p:cNvPicPr>
            <a:picLocks noChangeAspect="1" noChangeArrowheads="1"/>
          </p:cNvPicPr>
          <p:nvPr/>
        </p:nvPicPr>
        <p:blipFill>
          <a:blip r:embed="rId2" cstate="print"/>
          <a:srcRect t="50153" r="1149"/>
          <a:stretch>
            <a:fillRect/>
          </a:stretch>
        </p:blipFill>
        <p:spPr bwMode="auto">
          <a:xfrm>
            <a:off x="4320208" y="1916832"/>
            <a:ext cx="4823792" cy="1800200"/>
          </a:xfrm>
          <a:prstGeom prst="rect">
            <a:avLst/>
          </a:prstGeom>
          <a:noFill/>
        </p:spPr>
      </p:pic>
      <p:sp>
        <p:nvSpPr>
          <p:cNvPr id="12" name="1 Başlık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Tageszeiten</a:t>
            </a:r>
            <a:endParaRPr kumimoji="0" lang="de-A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2 İçerik Yer Tutucusu"/>
          <p:cNvSpPr txBox="1">
            <a:spLocks/>
          </p:cNvSpPr>
          <p:nvPr/>
        </p:nvSpPr>
        <p:spPr>
          <a:xfrm>
            <a:off x="2699792" y="4581128"/>
            <a:ext cx="1800200" cy="190507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morgens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vormittags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mittags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abends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nachmittags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nachts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de-A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1691680" y="4653136"/>
            <a:ext cx="9361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tr-TR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Satzbau</a:t>
            </a:r>
            <a:endParaRPr lang="de-A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2699792" y="2060848"/>
            <a:ext cx="1944216" cy="5040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Wann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95536" y="2060848"/>
            <a:ext cx="1008112" cy="5040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Wer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67544" y="1628800"/>
            <a:ext cx="936104" cy="5040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Ali</a:t>
            </a: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1475656" y="1628800"/>
            <a:ext cx="1080120" cy="5040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spielt</a:t>
            </a:r>
            <a:endParaRPr lang="tr-TR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2627784" y="1628800"/>
            <a:ext cx="1944216" cy="50405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Montag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4572000" y="1556792"/>
            <a:ext cx="1656184" cy="5760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Fu</a:t>
            </a:r>
            <a:r>
              <a:rPr lang="el-G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tr-TR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ball</a:t>
            </a: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Serbest Form"/>
          <p:cNvSpPr/>
          <p:nvPr/>
        </p:nvSpPr>
        <p:spPr>
          <a:xfrm>
            <a:off x="1259632" y="2492896"/>
            <a:ext cx="1606164" cy="427355"/>
          </a:xfrm>
          <a:custGeom>
            <a:avLst/>
            <a:gdLst>
              <a:gd name="connsiteX0" fmla="*/ 0 w 1606164"/>
              <a:gd name="connsiteY0" fmla="*/ 78187 h 727544"/>
              <a:gd name="connsiteX1" fmla="*/ 763325 w 1606164"/>
              <a:gd name="connsiteY1" fmla="*/ 722243 h 727544"/>
              <a:gd name="connsiteX2" fmla="*/ 1478943 w 1606164"/>
              <a:gd name="connsiteY2" fmla="*/ 109993 h 727544"/>
              <a:gd name="connsiteX3" fmla="*/ 1526650 w 1606164"/>
              <a:gd name="connsiteY3" fmla="*/ 62285 h 72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164" h="727544">
                <a:moveTo>
                  <a:pt x="0" y="78187"/>
                </a:moveTo>
                <a:cubicBezTo>
                  <a:pt x="258417" y="397564"/>
                  <a:pt x="516835" y="716942"/>
                  <a:pt x="763325" y="722243"/>
                </a:cubicBezTo>
                <a:cubicBezTo>
                  <a:pt x="1009815" y="727544"/>
                  <a:pt x="1351722" y="219986"/>
                  <a:pt x="1478943" y="109993"/>
                </a:cubicBezTo>
                <a:cubicBezTo>
                  <a:pt x="1606164" y="0"/>
                  <a:pt x="1566407" y="31142"/>
                  <a:pt x="1526650" y="6228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2 İçerik Yer Tutucusu"/>
          <p:cNvSpPr txBox="1">
            <a:spLocks/>
          </p:cNvSpPr>
          <p:nvPr/>
        </p:nvSpPr>
        <p:spPr>
          <a:xfrm>
            <a:off x="3131840" y="3212976"/>
            <a:ext cx="1008112" cy="5040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Wer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 İçerik Yer Tutucusu"/>
          <p:cNvSpPr txBox="1">
            <a:spLocks/>
          </p:cNvSpPr>
          <p:nvPr/>
        </p:nvSpPr>
        <p:spPr>
          <a:xfrm>
            <a:off x="395536" y="3284984"/>
            <a:ext cx="1944216" cy="5040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Wann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 İçerik Yer Tutucusu"/>
          <p:cNvSpPr txBox="1">
            <a:spLocks/>
          </p:cNvSpPr>
          <p:nvPr/>
        </p:nvSpPr>
        <p:spPr>
          <a:xfrm>
            <a:off x="3203848" y="3717032"/>
            <a:ext cx="936104" cy="5040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Ali</a:t>
            </a: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 İçerik Yer Tutucusu"/>
          <p:cNvSpPr txBox="1">
            <a:spLocks/>
          </p:cNvSpPr>
          <p:nvPr/>
        </p:nvSpPr>
        <p:spPr>
          <a:xfrm>
            <a:off x="251520" y="3717032"/>
            <a:ext cx="1944216" cy="50405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Montag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 İçerik Yer Tutucusu"/>
          <p:cNvSpPr txBox="1">
            <a:spLocks/>
          </p:cNvSpPr>
          <p:nvPr/>
        </p:nvSpPr>
        <p:spPr>
          <a:xfrm>
            <a:off x="2195736" y="3717032"/>
            <a:ext cx="1080120" cy="5040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spielt</a:t>
            </a:r>
            <a:endParaRPr lang="tr-TR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 İçerik Yer Tutucusu"/>
          <p:cNvSpPr txBox="1">
            <a:spLocks/>
          </p:cNvSpPr>
          <p:nvPr/>
        </p:nvSpPr>
        <p:spPr>
          <a:xfrm>
            <a:off x="3851920" y="3645024"/>
            <a:ext cx="1656184" cy="5760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Fu</a:t>
            </a:r>
            <a:r>
              <a:rPr lang="el-G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tr-TR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ball</a:t>
            </a: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Trennbare V</a:t>
            </a:r>
            <a:r>
              <a:rPr lang="tr-TR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erben</a:t>
            </a:r>
            <a:r>
              <a:rPr lang="tr-T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de-AT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23528" y="1340768"/>
            <a:ext cx="3312368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wachen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fern</a:t>
            </a:r>
            <a:r>
              <a:rPr lang="tr-T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sehen</a:t>
            </a:r>
            <a:endParaRPr lang="de-A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3707904" y="1412776"/>
            <a:ext cx="2664296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de-DE" sz="3600" noProof="0" dirty="0" smtClean="0"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de-DE" sz="360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stehen</a:t>
            </a:r>
            <a:endParaRPr lang="tr-T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de-DE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rufen</a:t>
            </a:r>
            <a:endParaRPr lang="de-A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fernseh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97152"/>
            <a:ext cx="2350849" cy="1440160"/>
          </a:xfrm>
          <a:prstGeom prst="rect">
            <a:avLst/>
          </a:prstGeom>
          <a:noFill/>
        </p:spPr>
      </p:pic>
      <p:pic>
        <p:nvPicPr>
          <p:cNvPr id="6150" name="Picture 6" descr="clipart anrufen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77072"/>
            <a:ext cx="1601658" cy="2376264"/>
          </a:xfrm>
          <a:prstGeom prst="rect">
            <a:avLst/>
          </a:prstGeom>
          <a:noFill/>
        </p:spPr>
      </p:pic>
      <p:pic>
        <p:nvPicPr>
          <p:cNvPr id="5122" name="Picture 2" descr="Ringing alarm waking a girl up from ... | Stock vector | Colour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16832"/>
            <a:ext cx="1836060" cy="1728192"/>
          </a:xfrm>
          <a:prstGeom prst="rect">
            <a:avLst/>
          </a:prstGeom>
          <a:noFill/>
        </p:spPr>
      </p:pic>
      <p:pic>
        <p:nvPicPr>
          <p:cNvPr id="5124" name="Picture 4" descr="Vector illustration of little boy wake up in the morning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84784"/>
            <a:ext cx="2339752" cy="214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125</Words>
  <Application>Microsoft Office PowerPoint</Application>
  <PresentationFormat>Ekran Gösterisi (4:3)</PresentationFormat>
  <Paragraphs>180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10 Klassen 4 Themenkreis:  Tägliches Leben www.eegitimim.com  Lektion 11: Meine 24 Stunden   </vt:lpstr>
      <vt:lpstr>Slayt 2</vt:lpstr>
      <vt:lpstr>Slayt 3</vt:lpstr>
      <vt:lpstr>Slayt 4</vt:lpstr>
      <vt:lpstr>Slayt 5</vt:lpstr>
      <vt:lpstr>Slayt 6</vt:lpstr>
      <vt:lpstr>Slayt 7</vt:lpstr>
      <vt:lpstr>Satzbau</vt:lpstr>
      <vt:lpstr>Trennbare Verben  </vt:lpstr>
      <vt:lpstr>Slayt 10</vt:lpstr>
      <vt:lpstr>Slayt 11</vt:lpstr>
      <vt:lpstr>Slayt 12</vt:lpstr>
      <vt:lpstr>jeden Tag jeden Morgen jeden Abend  jede Woche  jedes Wochenende </vt:lpstr>
    </vt:vector>
  </TitlesOfParts>
  <Company>TncTR MoTuN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10 Klassen 4 Themenkreis:  Tägliches Leben  Lektion 11: Meine 24 Stunden   </dc:title>
  <dc:creator>fatma</dc:creator>
  <cp:lastModifiedBy>erdem ovat</cp:lastModifiedBy>
  <cp:revision>13</cp:revision>
  <dcterms:created xsi:type="dcterms:W3CDTF">2020-09-12T07:51:46Z</dcterms:created>
  <dcterms:modified xsi:type="dcterms:W3CDTF">2022-08-05T15:15:13Z</dcterms:modified>
</cp:coreProperties>
</file>