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636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925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125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995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279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5909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863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790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5553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719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635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95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592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742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607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431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346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5A3F-A61B-42D6-97FA-06A548998024}" type="datetimeFigureOut">
              <a:rPr lang="tr-TR" smtClean="0"/>
              <a:t>20.10.2019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947AE-769D-4076-9416-EEE1B3C61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88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  <p:sldLayoutId id="2147484073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45EB668-8FDA-4B51-8FCB-B8D5375E1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tr-TR" sz="5400" dirty="0" err="1"/>
              <a:t>Sımple</a:t>
            </a:r>
            <a:r>
              <a:rPr lang="tr-TR" sz="5400" dirty="0"/>
              <a:t> Present Tense</a:t>
            </a:r>
            <a:br>
              <a:rPr lang="tr-TR" sz="5400" dirty="0"/>
            </a:br>
            <a:r>
              <a:rPr lang="tr-TR" sz="5400" dirty="0"/>
              <a:t>(Geniş Zaman)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1B0F68A-9BC5-436B-9893-B51BC1043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anchor="ctr">
            <a:normAutofit/>
          </a:bodyPr>
          <a:lstStyle/>
          <a:p>
            <a:r>
              <a:rPr lang="tr-TR" sz="2800" i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Burak Şendağ</a:t>
            </a:r>
          </a:p>
        </p:txBody>
      </p:sp>
    </p:spTree>
    <p:extLst>
      <p:ext uri="{BB962C8B-B14F-4D97-AF65-F5344CB8AC3E}">
        <p14:creationId xmlns:p14="http://schemas.microsoft.com/office/powerpoint/2010/main" val="3257068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54DE-CB54-4898-B60A-7798CB7F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94F5-4E4B-40BF-B5DB-AC79FA9E0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 dirty="0" err="1"/>
              <a:t>Examples</a:t>
            </a:r>
            <a:r>
              <a:rPr lang="tr-TR" sz="2000" dirty="0"/>
              <a:t>:</a:t>
            </a:r>
          </a:p>
          <a:p>
            <a:r>
              <a:rPr lang="tr-TR" sz="2000" b="1" dirty="0" err="1"/>
              <a:t>Where</a:t>
            </a:r>
            <a:r>
              <a:rPr lang="tr-TR" sz="2000" b="1" dirty="0"/>
              <a:t> do </a:t>
            </a:r>
            <a:r>
              <a:rPr lang="tr-TR" sz="2000" b="1" dirty="0" err="1"/>
              <a:t>you</a:t>
            </a:r>
            <a:r>
              <a:rPr lang="tr-TR" sz="2000" b="1" dirty="0"/>
              <a:t> </a:t>
            </a:r>
            <a:r>
              <a:rPr lang="tr-TR" sz="2000" dirty="0" err="1"/>
              <a:t>live</a:t>
            </a:r>
            <a:r>
              <a:rPr lang="tr-TR" sz="2000" dirty="0"/>
              <a:t>?</a:t>
            </a:r>
          </a:p>
          <a:p>
            <a:r>
              <a:rPr lang="tr-TR" sz="2000" b="1" dirty="0" err="1"/>
              <a:t>Does</a:t>
            </a:r>
            <a:r>
              <a:rPr lang="tr-TR" sz="2000" b="1" dirty="0"/>
              <a:t> </a:t>
            </a:r>
            <a:r>
              <a:rPr lang="tr-TR" sz="2000" b="1" dirty="0" err="1"/>
              <a:t>she</a:t>
            </a:r>
            <a:r>
              <a:rPr lang="tr-TR" sz="2000" b="1" dirty="0"/>
              <a:t> </a:t>
            </a:r>
            <a:r>
              <a:rPr lang="tr-TR" sz="2000" b="1" dirty="0" err="1"/>
              <a:t>study</a:t>
            </a:r>
            <a:r>
              <a:rPr lang="tr-TR" sz="2000" b="1" dirty="0"/>
              <a:t> </a:t>
            </a:r>
            <a:r>
              <a:rPr lang="tr-TR" sz="2000" dirty="0" err="1"/>
              <a:t>science</a:t>
            </a:r>
            <a:r>
              <a:rPr lang="tr-TR" sz="2000" dirty="0"/>
              <a:t> </a:t>
            </a:r>
            <a:r>
              <a:rPr lang="tr-TR" sz="2000" dirty="0" err="1"/>
              <a:t>every</a:t>
            </a:r>
            <a:r>
              <a:rPr lang="tr-TR" sz="2000" dirty="0"/>
              <a:t> </a:t>
            </a:r>
            <a:r>
              <a:rPr lang="tr-TR" sz="2000" dirty="0" err="1"/>
              <a:t>week</a:t>
            </a:r>
            <a:r>
              <a:rPr lang="tr-TR" sz="2000" dirty="0"/>
              <a:t>?</a:t>
            </a:r>
          </a:p>
          <a:p>
            <a:r>
              <a:rPr lang="tr-TR" sz="2000" b="1" dirty="0" err="1"/>
              <a:t>What</a:t>
            </a:r>
            <a:r>
              <a:rPr lang="tr-TR" sz="2000" b="1" dirty="0"/>
              <a:t> </a:t>
            </a:r>
            <a:r>
              <a:rPr lang="tr-TR" sz="2000" b="1" dirty="0" err="1"/>
              <a:t>does</a:t>
            </a:r>
            <a:r>
              <a:rPr lang="tr-TR" sz="2000" b="1" dirty="0"/>
              <a:t> Murat </a:t>
            </a:r>
            <a:r>
              <a:rPr lang="tr-TR" sz="2000" dirty="0" err="1"/>
              <a:t>like</a:t>
            </a:r>
            <a:r>
              <a:rPr lang="tr-TR" sz="2000" dirty="0"/>
              <a:t>?</a:t>
            </a:r>
          </a:p>
          <a:p>
            <a:r>
              <a:rPr lang="tr-TR" sz="2000" b="1" dirty="0"/>
              <a:t>Do </a:t>
            </a:r>
            <a:r>
              <a:rPr lang="tr-TR" sz="2000" b="1" dirty="0" err="1"/>
              <a:t>you</a:t>
            </a:r>
            <a:r>
              <a:rPr lang="tr-TR" sz="2000" b="1" dirty="0"/>
              <a:t> </a:t>
            </a:r>
            <a:r>
              <a:rPr lang="tr-TR" sz="2000" b="1" dirty="0" err="1"/>
              <a:t>like</a:t>
            </a:r>
            <a:r>
              <a:rPr lang="tr-TR" sz="2000" b="1" dirty="0"/>
              <a:t> </a:t>
            </a:r>
            <a:r>
              <a:rPr lang="tr-TR" sz="2000" dirty="0" err="1"/>
              <a:t>football</a:t>
            </a:r>
            <a:r>
              <a:rPr lang="tr-TR" sz="2000" dirty="0"/>
              <a:t>?</a:t>
            </a:r>
          </a:p>
          <a:p>
            <a:r>
              <a:rPr lang="tr-TR" sz="2000" b="1" dirty="0" err="1"/>
              <a:t>Does</a:t>
            </a:r>
            <a:r>
              <a:rPr lang="tr-TR" sz="2000" b="1" dirty="0"/>
              <a:t> Ahmet </a:t>
            </a:r>
            <a:r>
              <a:rPr lang="tr-TR" sz="2000" b="1" dirty="0" err="1"/>
              <a:t>run</a:t>
            </a:r>
            <a:r>
              <a:rPr lang="tr-TR" sz="2000" b="1" dirty="0"/>
              <a:t> </a:t>
            </a:r>
            <a:r>
              <a:rPr lang="tr-TR" sz="2000" dirty="0" err="1"/>
              <a:t>every</a:t>
            </a:r>
            <a:r>
              <a:rPr lang="tr-TR" sz="2000" dirty="0"/>
              <a:t> </a:t>
            </a:r>
            <a:r>
              <a:rPr lang="tr-TR" sz="2000" dirty="0" err="1"/>
              <a:t>day</a:t>
            </a:r>
            <a:r>
              <a:rPr lang="tr-TR" sz="2000" dirty="0"/>
              <a:t>?</a:t>
            </a:r>
          </a:p>
          <a:p>
            <a:r>
              <a:rPr lang="tr-TR" sz="2000" b="1" dirty="0"/>
              <a:t>How do </a:t>
            </a:r>
            <a:r>
              <a:rPr lang="tr-TR" sz="2000" b="1" dirty="0" err="1"/>
              <a:t>you</a:t>
            </a:r>
            <a:r>
              <a:rPr lang="tr-TR" sz="2000" b="1" dirty="0"/>
              <a:t> </a:t>
            </a:r>
            <a:r>
              <a:rPr lang="tr-TR" sz="2000" dirty="0"/>
              <a:t>do </a:t>
            </a:r>
            <a:r>
              <a:rPr lang="tr-TR" sz="2000" dirty="0" err="1"/>
              <a:t>this</a:t>
            </a:r>
            <a:r>
              <a:rPr lang="tr-TR" sz="2000" dirty="0"/>
              <a:t>?</a:t>
            </a:r>
          </a:p>
          <a:p>
            <a:r>
              <a:rPr lang="tr-TR" sz="2000" b="1" dirty="0" err="1"/>
              <a:t>When</a:t>
            </a:r>
            <a:r>
              <a:rPr lang="tr-TR" sz="2000" b="1" dirty="0"/>
              <a:t> </a:t>
            </a:r>
            <a:r>
              <a:rPr lang="tr-TR" sz="2000" b="1" dirty="0" err="1"/>
              <a:t>does</a:t>
            </a:r>
            <a:r>
              <a:rPr lang="tr-TR" sz="2000" b="1" dirty="0"/>
              <a:t> </a:t>
            </a:r>
            <a:r>
              <a:rPr lang="tr-TR" sz="2000" b="1" dirty="0" err="1"/>
              <a:t>your</a:t>
            </a:r>
            <a:r>
              <a:rPr lang="tr-TR" sz="2000" b="1" dirty="0"/>
              <a:t> </a:t>
            </a:r>
            <a:r>
              <a:rPr lang="tr-TR" sz="2000" b="1" dirty="0" err="1"/>
              <a:t>class</a:t>
            </a:r>
            <a:r>
              <a:rPr lang="tr-TR" sz="2000" b="1" dirty="0"/>
              <a:t> </a:t>
            </a:r>
            <a:r>
              <a:rPr lang="tr-TR" sz="2000" dirty="0"/>
              <a:t>start?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069905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43CBBF-4D54-4D4E-A80E-45759300A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08C868-8DF0-454B-A59E-C2C7BF1B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 dirty="0"/>
              <a:t>Simple Present Tense ile kullanılan zaman zarfları ve sıklık zarfları şunlardır:</a:t>
            </a:r>
          </a:p>
          <a:p>
            <a:r>
              <a:rPr lang="tr-TR" sz="2000" b="1" dirty="0" err="1"/>
              <a:t>Every</a:t>
            </a:r>
            <a:r>
              <a:rPr lang="tr-TR" sz="2000" b="1" dirty="0"/>
              <a:t> </a:t>
            </a:r>
            <a:r>
              <a:rPr lang="tr-TR" sz="2000" dirty="0" err="1"/>
              <a:t>day</a:t>
            </a:r>
            <a:r>
              <a:rPr lang="tr-TR" sz="2000" dirty="0"/>
              <a:t>, </a:t>
            </a:r>
            <a:r>
              <a:rPr lang="tr-TR" sz="2000" dirty="0" err="1"/>
              <a:t>night</a:t>
            </a:r>
            <a:r>
              <a:rPr lang="tr-TR" sz="2000" dirty="0"/>
              <a:t>, </a:t>
            </a:r>
            <a:r>
              <a:rPr lang="tr-TR" sz="2000" dirty="0" err="1"/>
              <a:t>week</a:t>
            </a:r>
            <a:r>
              <a:rPr lang="tr-TR" sz="2000" dirty="0"/>
              <a:t>, </a:t>
            </a:r>
            <a:r>
              <a:rPr lang="tr-TR" sz="2000" dirty="0" err="1"/>
              <a:t>month</a:t>
            </a:r>
            <a:r>
              <a:rPr lang="tr-TR" sz="2000" dirty="0"/>
              <a:t>, </a:t>
            </a:r>
            <a:r>
              <a:rPr lang="tr-TR" sz="2000" dirty="0" err="1"/>
              <a:t>year</a:t>
            </a:r>
            <a:r>
              <a:rPr lang="tr-TR" sz="2000" dirty="0"/>
              <a:t>…</a:t>
            </a:r>
          </a:p>
          <a:p>
            <a:r>
              <a:rPr lang="tr-TR" sz="2000" b="1" dirty="0" err="1"/>
              <a:t>In</a:t>
            </a:r>
            <a:r>
              <a:rPr lang="tr-TR" sz="2000" b="1" dirty="0"/>
              <a:t> </a:t>
            </a:r>
            <a:r>
              <a:rPr lang="tr-TR" sz="2000" b="1" dirty="0" err="1"/>
              <a:t>the</a:t>
            </a:r>
            <a:r>
              <a:rPr lang="tr-TR" sz="2000" b="1" dirty="0"/>
              <a:t> </a:t>
            </a:r>
            <a:r>
              <a:rPr lang="tr-TR" sz="2000" dirty="0" err="1"/>
              <a:t>mornings</a:t>
            </a:r>
            <a:r>
              <a:rPr lang="tr-TR" sz="2000" dirty="0"/>
              <a:t>, </a:t>
            </a:r>
            <a:r>
              <a:rPr lang="tr-TR" sz="2000" dirty="0" err="1"/>
              <a:t>nights</a:t>
            </a:r>
            <a:endParaRPr lang="tr-TR" sz="2000" dirty="0"/>
          </a:p>
          <a:p>
            <a:r>
              <a:rPr lang="tr-TR" sz="2000" b="1" dirty="0" err="1"/>
              <a:t>Always</a:t>
            </a:r>
            <a:endParaRPr lang="tr-TR" sz="2000" b="1" dirty="0"/>
          </a:p>
          <a:p>
            <a:r>
              <a:rPr lang="tr-TR" sz="2000" b="1" dirty="0" err="1"/>
              <a:t>Usually</a:t>
            </a:r>
            <a:endParaRPr lang="tr-TR" sz="2000" b="1" dirty="0"/>
          </a:p>
          <a:p>
            <a:r>
              <a:rPr lang="tr-TR" sz="2000" b="1" dirty="0" err="1"/>
              <a:t>Often</a:t>
            </a:r>
            <a:endParaRPr lang="tr-TR" sz="2000" b="1" dirty="0"/>
          </a:p>
          <a:p>
            <a:r>
              <a:rPr lang="tr-TR" sz="2000" b="1" dirty="0" err="1"/>
              <a:t>Sometimes</a:t>
            </a:r>
            <a:endParaRPr lang="tr-TR" sz="2000" b="1" dirty="0"/>
          </a:p>
          <a:p>
            <a:r>
              <a:rPr lang="tr-TR" sz="2000" b="1" dirty="0" err="1"/>
              <a:t>Never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600615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C83552-5AFF-49C5-8082-1E481FCAE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C58F7C8-F646-4A9F-934C-775BCB5E7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341560"/>
              </p:ext>
            </p:extLst>
          </p:nvPr>
        </p:nvGraphicFramePr>
        <p:xfrm>
          <a:off x="4370387" y="763588"/>
          <a:ext cx="7138004" cy="48209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3569002">
                  <a:extLst>
                    <a:ext uri="{9D8B030D-6E8A-4147-A177-3AD203B41FA5}">
                      <a16:colId xmlns:a16="http://schemas.microsoft.com/office/drawing/2014/main" val="3116792216"/>
                    </a:ext>
                  </a:extLst>
                </a:gridCol>
                <a:gridCol w="3569002">
                  <a:extLst>
                    <a:ext uri="{9D8B030D-6E8A-4147-A177-3AD203B41FA5}">
                      <a16:colId xmlns:a16="http://schemas.microsoft.com/office/drawing/2014/main" val="550822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Frequency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Adverb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Anlamı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728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Every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day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Her gün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121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Every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night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Her akşam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71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Every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week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Her hafta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881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Every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month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Her 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445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Every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year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Her yıl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147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In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mornings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Sabahları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10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In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nights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Akşamları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95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Always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Her zaman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8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Usually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Genellikle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46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Often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Sık sık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333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Sometimes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Bazen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67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Never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Asla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999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02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3FA87A-C10A-4AE7-BF8F-77AAA0F8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04334"/>
            <a:ext cx="3471333" cy="524933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Present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12F65F-B50B-4401-9510-5B5D66A3B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722" y="804334"/>
            <a:ext cx="6271477" cy="5249333"/>
          </a:xfrm>
        </p:spPr>
        <p:txBody>
          <a:bodyPr anchor="ctr">
            <a:normAutofit/>
          </a:bodyPr>
          <a:lstStyle/>
          <a:p>
            <a:r>
              <a:rPr lang="tr-TR" sz="2400" i="1" dirty="0"/>
              <a:t>Simple Present Tense yani geniş zaman, düzenli olarak yaptığımız işleri ve sürekli olarak yaptığımız işleri ne kadar sıklıkla yaptığımızı anlatmaya yarar. </a:t>
            </a:r>
          </a:p>
        </p:txBody>
      </p:sp>
    </p:spTree>
    <p:extLst>
      <p:ext uri="{BB962C8B-B14F-4D97-AF65-F5344CB8AC3E}">
        <p14:creationId xmlns:p14="http://schemas.microsoft.com/office/powerpoint/2010/main" val="1097834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DC5A0E-E989-4366-91F4-7D5C366E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173BD3-CA60-4501-9DEF-6D3F2364C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1615440"/>
            <a:ext cx="7086600" cy="1813559"/>
          </a:xfrm>
        </p:spPr>
        <p:txBody>
          <a:bodyPr anchor="ctr">
            <a:normAutofit/>
          </a:bodyPr>
          <a:lstStyle/>
          <a:p>
            <a:r>
              <a:rPr lang="tr-TR" sz="2400" dirty="0"/>
              <a:t>Simple Present Tense olumlu cümleleri ile kullanılan “-s, -es, -</a:t>
            </a:r>
            <a:r>
              <a:rPr lang="tr-TR" sz="2400" dirty="0" err="1"/>
              <a:t>ies</a:t>
            </a:r>
            <a:r>
              <a:rPr lang="tr-TR" sz="2400" dirty="0"/>
              <a:t>” ekleri sadece cümledeki kişi (özne) </a:t>
            </a:r>
            <a:r>
              <a:rPr lang="tr-TR" sz="2400" b="1" dirty="0"/>
              <a:t>HE, SHE veya IT </a:t>
            </a:r>
            <a:r>
              <a:rPr lang="tr-TR" sz="2400" dirty="0"/>
              <a:t>ise gelir.</a:t>
            </a:r>
          </a:p>
          <a:p>
            <a:endParaRPr lang="tr-TR" sz="20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E6FF0E4-3341-41F9-A76C-B31850C2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242" y="3261360"/>
            <a:ext cx="5412391" cy="3215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8742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E901D1-1FFC-4BFA-8355-2B175460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AB0FD3-9C64-4C90-B709-826D16F86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/>
              <a:t>Olumlu cümledeki kişi </a:t>
            </a:r>
            <a:r>
              <a:rPr lang="tr-TR" sz="2000" b="1"/>
              <a:t>I, YOU, WE veya THEY </a:t>
            </a:r>
            <a:r>
              <a:rPr lang="tr-TR" sz="2000"/>
              <a:t>ise bu ek gelmez ve fiil (yüklem) yalın haliyle kullanılır. Yani hiçbir ek almaz.</a:t>
            </a:r>
          </a:p>
        </p:txBody>
      </p:sp>
    </p:spTree>
    <p:extLst>
      <p:ext uri="{BB962C8B-B14F-4D97-AF65-F5344CB8AC3E}">
        <p14:creationId xmlns:p14="http://schemas.microsoft.com/office/powerpoint/2010/main" val="654300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524BB1-42CD-4C18-92BC-CC1F882D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C4D28B-5120-4117-8E96-900740BD2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/>
              <a:t>Examples</a:t>
            </a:r>
            <a:r>
              <a:rPr lang="tr-TR" sz="2000" dirty="0"/>
              <a:t>:</a:t>
            </a:r>
          </a:p>
          <a:p>
            <a:r>
              <a:rPr lang="tr-TR" sz="2000" dirty="0"/>
              <a:t>My </a:t>
            </a:r>
            <a:r>
              <a:rPr lang="tr-TR" sz="2000"/>
              <a:t>brother</a:t>
            </a:r>
            <a:r>
              <a:rPr lang="tr-TR" sz="2000" dirty="0"/>
              <a:t> </a:t>
            </a:r>
            <a:r>
              <a:rPr lang="tr-TR" sz="2000"/>
              <a:t>like</a:t>
            </a:r>
            <a:r>
              <a:rPr lang="tr-TR" sz="2000" b="1"/>
              <a:t>s</a:t>
            </a:r>
            <a:r>
              <a:rPr lang="tr-TR" sz="2000" b="1" dirty="0"/>
              <a:t> </a:t>
            </a:r>
            <a:r>
              <a:rPr lang="tr-TR" sz="2000"/>
              <a:t>playing</a:t>
            </a:r>
            <a:r>
              <a:rPr lang="tr-TR" sz="2000" dirty="0"/>
              <a:t> </a:t>
            </a:r>
            <a:r>
              <a:rPr lang="tr-TR" sz="2000"/>
              <a:t>basketball</a:t>
            </a:r>
            <a:endParaRPr lang="tr-TR" sz="2000" dirty="0"/>
          </a:p>
          <a:p>
            <a:r>
              <a:rPr lang="tr-TR" sz="2000" dirty="0"/>
              <a:t>I </a:t>
            </a:r>
            <a:r>
              <a:rPr lang="tr-TR" sz="2000" b="1"/>
              <a:t>want</a:t>
            </a:r>
            <a:r>
              <a:rPr lang="tr-TR" sz="2000" b="1" dirty="0"/>
              <a:t> </a:t>
            </a:r>
            <a:r>
              <a:rPr lang="tr-TR" sz="2000"/>
              <a:t>to</a:t>
            </a:r>
            <a:r>
              <a:rPr lang="tr-TR" sz="2000" dirty="0"/>
              <a:t> be a </a:t>
            </a:r>
            <a:r>
              <a:rPr lang="tr-TR" sz="2000"/>
              <a:t>lawyer</a:t>
            </a:r>
            <a:endParaRPr lang="tr-TR" sz="2000" dirty="0"/>
          </a:p>
          <a:p>
            <a:r>
              <a:rPr lang="tr-TR" sz="2000" dirty="0"/>
              <a:t>Cemre </a:t>
            </a:r>
            <a:r>
              <a:rPr lang="tr-TR" sz="2000"/>
              <a:t>run</a:t>
            </a:r>
            <a:r>
              <a:rPr lang="tr-TR" sz="2000" b="1"/>
              <a:t>s</a:t>
            </a:r>
            <a:r>
              <a:rPr lang="tr-TR" sz="2000" b="1" dirty="0"/>
              <a:t> </a:t>
            </a:r>
            <a:r>
              <a:rPr lang="tr-TR" sz="2000" dirty="0"/>
              <a:t>2 km. </a:t>
            </a:r>
            <a:r>
              <a:rPr lang="tr-TR" sz="2000"/>
              <a:t>every</a:t>
            </a:r>
            <a:r>
              <a:rPr lang="tr-TR" sz="2000" dirty="0"/>
              <a:t> </a:t>
            </a:r>
            <a:r>
              <a:rPr lang="tr-TR" sz="2000"/>
              <a:t>day</a:t>
            </a:r>
            <a:r>
              <a:rPr lang="tr-TR" sz="2000" dirty="0"/>
              <a:t>.</a:t>
            </a:r>
          </a:p>
          <a:p>
            <a:r>
              <a:rPr lang="tr-TR" sz="2000" dirty="0"/>
              <a:t>Levent </a:t>
            </a:r>
            <a:r>
              <a:rPr lang="tr-TR" sz="2000"/>
              <a:t>draw</a:t>
            </a:r>
            <a:r>
              <a:rPr lang="tr-TR" sz="2000" b="1"/>
              <a:t>s</a:t>
            </a:r>
            <a:r>
              <a:rPr lang="tr-TR" sz="2000" b="1" dirty="0"/>
              <a:t> </a:t>
            </a:r>
            <a:r>
              <a:rPr lang="tr-TR" sz="2000"/>
              <a:t>very</a:t>
            </a:r>
            <a:r>
              <a:rPr lang="tr-TR" sz="2000" dirty="0"/>
              <a:t> </a:t>
            </a:r>
            <a:r>
              <a:rPr lang="tr-TR" sz="2000"/>
              <a:t>good</a:t>
            </a:r>
            <a:r>
              <a:rPr lang="tr-TR" sz="2000" dirty="0"/>
              <a:t> </a:t>
            </a:r>
            <a:r>
              <a:rPr lang="tr-TR" sz="2000"/>
              <a:t>pictures</a:t>
            </a:r>
            <a:r>
              <a:rPr lang="tr-TR" sz="2000" dirty="0"/>
              <a:t>.</a:t>
            </a:r>
          </a:p>
          <a:p>
            <a:r>
              <a:rPr lang="tr-TR" sz="2000"/>
              <a:t>They</a:t>
            </a:r>
            <a:r>
              <a:rPr lang="tr-TR" sz="2000" dirty="0"/>
              <a:t> </a:t>
            </a:r>
            <a:r>
              <a:rPr lang="tr-TR" sz="2000" b="1"/>
              <a:t>watch</a:t>
            </a:r>
            <a:r>
              <a:rPr lang="tr-TR" sz="2000" b="1" dirty="0"/>
              <a:t> </a:t>
            </a:r>
            <a:r>
              <a:rPr lang="tr-TR" sz="2000"/>
              <a:t>action</a:t>
            </a:r>
            <a:r>
              <a:rPr lang="tr-TR" sz="2000" dirty="0"/>
              <a:t> </a:t>
            </a:r>
            <a:r>
              <a:rPr lang="tr-TR" sz="2000"/>
              <a:t>movies</a:t>
            </a:r>
            <a:r>
              <a:rPr lang="tr-TR" sz="2000" dirty="0"/>
              <a:t> </a:t>
            </a:r>
            <a:r>
              <a:rPr lang="tr-TR" sz="2000"/>
              <a:t>every</a:t>
            </a:r>
            <a:r>
              <a:rPr lang="tr-TR" sz="2000" dirty="0"/>
              <a:t> </a:t>
            </a:r>
            <a:r>
              <a:rPr lang="tr-TR" sz="2000"/>
              <a:t>week</a:t>
            </a:r>
            <a:r>
              <a:rPr lang="tr-TR" sz="2000" dirty="0"/>
              <a:t>.</a:t>
            </a:r>
          </a:p>
          <a:p>
            <a:r>
              <a:rPr lang="tr-TR" sz="2000" dirty="0"/>
              <a:t>He </a:t>
            </a:r>
            <a:r>
              <a:rPr lang="tr-TR" sz="2000"/>
              <a:t>watch</a:t>
            </a:r>
            <a:r>
              <a:rPr lang="tr-TR" sz="2000" b="1"/>
              <a:t>es</a:t>
            </a:r>
            <a:r>
              <a:rPr lang="tr-TR" sz="2000" b="1" dirty="0"/>
              <a:t> </a:t>
            </a:r>
            <a:r>
              <a:rPr lang="tr-TR" sz="2000"/>
              <a:t>horror</a:t>
            </a:r>
            <a:r>
              <a:rPr lang="tr-TR" sz="2000" dirty="0"/>
              <a:t> </a:t>
            </a:r>
            <a:r>
              <a:rPr lang="tr-TR" sz="2000"/>
              <a:t>movies</a:t>
            </a:r>
            <a:r>
              <a:rPr lang="tr-TR" sz="2000" dirty="0"/>
              <a:t> </a:t>
            </a:r>
            <a:r>
              <a:rPr lang="tr-TR" sz="2000"/>
              <a:t>every</a:t>
            </a:r>
            <a:r>
              <a:rPr lang="tr-TR" sz="2000" dirty="0"/>
              <a:t> </a:t>
            </a:r>
            <a:r>
              <a:rPr lang="tr-TR" sz="2000"/>
              <a:t>week</a:t>
            </a:r>
            <a:endParaRPr lang="tr-TR" sz="2000" dirty="0"/>
          </a:p>
          <a:p>
            <a:r>
              <a:rPr lang="tr-TR" sz="2000"/>
              <a:t>We</a:t>
            </a:r>
            <a:r>
              <a:rPr lang="tr-TR" sz="2000" dirty="0"/>
              <a:t> </a:t>
            </a:r>
            <a:r>
              <a:rPr lang="tr-TR" sz="2000" b="1"/>
              <a:t>arrive</a:t>
            </a:r>
            <a:r>
              <a:rPr lang="tr-TR" sz="2000" b="1" dirty="0"/>
              <a:t> </a:t>
            </a:r>
            <a:r>
              <a:rPr lang="tr-TR" sz="2000"/>
              <a:t>to</a:t>
            </a:r>
            <a:r>
              <a:rPr lang="tr-TR" sz="2000" dirty="0"/>
              <a:t> </a:t>
            </a:r>
            <a:r>
              <a:rPr lang="tr-TR" sz="2000"/>
              <a:t>school</a:t>
            </a:r>
            <a:r>
              <a:rPr lang="tr-TR" sz="2000" dirty="0"/>
              <a:t> at 8:00</a:t>
            </a:r>
          </a:p>
          <a:p>
            <a:r>
              <a:rPr lang="tr-TR" sz="2000"/>
              <a:t>She</a:t>
            </a:r>
            <a:r>
              <a:rPr lang="tr-TR" sz="2000" dirty="0"/>
              <a:t> </a:t>
            </a:r>
            <a:r>
              <a:rPr lang="tr-TR" sz="2000"/>
              <a:t>arrive</a:t>
            </a:r>
            <a:r>
              <a:rPr lang="tr-TR" sz="2000" b="1"/>
              <a:t>s</a:t>
            </a:r>
            <a:r>
              <a:rPr lang="tr-TR" sz="2000" b="1" dirty="0"/>
              <a:t> </a:t>
            </a:r>
            <a:r>
              <a:rPr lang="tr-TR" sz="2000"/>
              <a:t>to</a:t>
            </a:r>
            <a:r>
              <a:rPr lang="tr-TR" sz="2000" dirty="0"/>
              <a:t> </a:t>
            </a:r>
            <a:r>
              <a:rPr lang="tr-TR" sz="2000"/>
              <a:t>school</a:t>
            </a:r>
            <a:r>
              <a:rPr lang="tr-TR" sz="2000" dirty="0"/>
              <a:t> at 7:30</a:t>
            </a:r>
          </a:p>
          <a:p>
            <a:r>
              <a:rPr lang="tr-TR" sz="2000" dirty="0"/>
              <a:t>He </a:t>
            </a:r>
            <a:r>
              <a:rPr lang="tr-TR" sz="2000"/>
              <a:t>stud</a:t>
            </a:r>
            <a:r>
              <a:rPr lang="tr-TR" sz="2000" b="1"/>
              <a:t>ies</a:t>
            </a:r>
            <a:r>
              <a:rPr lang="tr-TR" sz="2000" dirty="0"/>
              <a:t> Math </a:t>
            </a:r>
            <a:r>
              <a:rPr lang="tr-TR" sz="2000"/>
              <a:t>every</a:t>
            </a:r>
            <a:r>
              <a:rPr lang="tr-TR" sz="2000" dirty="0"/>
              <a:t> </a:t>
            </a:r>
            <a:r>
              <a:rPr lang="tr-TR" sz="2000"/>
              <a:t>night</a:t>
            </a:r>
            <a:r>
              <a:rPr lang="tr-TR" sz="2000" dirty="0"/>
              <a:t>.</a:t>
            </a:r>
          </a:p>
          <a:p>
            <a:r>
              <a:rPr lang="tr-TR" sz="2000" dirty="0"/>
              <a:t>I </a:t>
            </a:r>
            <a:r>
              <a:rPr lang="tr-TR" sz="2000" b="1"/>
              <a:t>study</a:t>
            </a:r>
            <a:r>
              <a:rPr lang="tr-TR" sz="2000" b="1" dirty="0"/>
              <a:t> </a:t>
            </a:r>
            <a:r>
              <a:rPr lang="tr-TR" sz="2000" dirty="0"/>
              <a:t>English </a:t>
            </a:r>
            <a:r>
              <a:rPr lang="tr-TR" sz="2000"/>
              <a:t>every</a:t>
            </a:r>
            <a:r>
              <a:rPr lang="tr-TR" sz="2000" dirty="0"/>
              <a:t> </a:t>
            </a:r>
            <a:r>
              <a:rPr lang="tr-TR" sz="2000"/>
              <a:t>night</a:t>
            </a:r>
            <a:r>
              <a:rPr lang="tr-TR" sz="2000" dirty="0"/>
              <a:t>.</a:t>
            </a:r>
            <a:r>
              <a:rPr lang="tr-TR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2270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DD68A8-FC58-44FA-A7EC-28DC89AC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4D81899-7D4C-4FBB-94BA-FCD1A99E3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309647"/>
              </p:ext>
            </p:extLst>
          </p:nvPr>
        </p:nvGraphicFramePr>
        <p:xfrm>
          <a:off x="4421791" y="1219200"/>
          <a:ext cx="7086600" cy="387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4249276927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1834893612"/>
                    </a:ext>
                  </a:extLst>
                </a:gridCol>
              </a:tblGrid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Subjects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Verbs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2121091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Do – </a:t>
                      </a:r>
                      <a:r>
                        <a:rPr lang="tr-TR" dirty="0" err="1"/>
                        <a:t>watch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study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774702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You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Do – </a:t>
                      </a:r>
                      <a:r>
                        <a:rPr lang="tr-TR" dirty="0" err="1"/>
                        <a:t>watch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study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14583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We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Do – </a:t>
                      </a:r>
                      <a:r>
                        <a:rPr lang="tr-TR" dirty="0" err="1"/>
                        <a:t>watch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study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946959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They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Do – </a:t>
                      </a:r>
                      <a:r>
                        <a:rPr lang="tr-TR" dirty="0" err="1"/>
                        <a:t>watch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study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7352355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Does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watches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studies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8424775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She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Does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watches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studies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44261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It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Does</a:t>
                      </a:r>
                      <a:r>
                        <a:rPr lang="tr-TR" dirty="0"/>
                        <a:t> – </a:t>
                      </a:r>
                      <a:r>
                        <a:rPr lang="tr-TR" dirty="0" err="1"/>
                        <a:t>watches</a:t>
                      </a:r>
                      <a:r>
                        <a:rPr lang="tr-TR" dirty="0"/>
                        <a:t> - </a:t>
                      </a:r>
                      <a:r>
                        <a:rPr lang="tr-TR" dirty="0" err="1"/>
                        <a:t>studies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383800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B4CADD50-59E4-44B1-8450-7A025E06F7E6}"/>
              </a:ext>
            </a:extLst>
          </p:cNvPr>
          <p:cNvSpPr txBox="1"/>
          <p:nvPr/>
        </p:nvSpPr>
        <p:spPr>
          <a:xfrm>
            <a:off x="4421791" y="5657219"/>
            <a:ext cx="7662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/>
              <a:t>Yukarıdaki DO-WATCH-STUDY fiilleri sadece örnek olarak verilmiştir.</a:t>
            </a:r>
          </a:p>
          <a:p>
            <a:r>
              <a:rPr lang="tr-TR" b="1" i="1" dirty="0"/>
              <a:t>Diğer fiillerde de eklerin bu şekilde getirileceğini unutmayın.</a:t>
            </a:r>
          </a:p>
        </p:txBody>
      </p:sp>
    </p:spTree>
    <p:extLst>
      <p:ext uri="{BB962C8B-B14F-4D97-AF65-F5344CB8AC3E}">
        <p14:creationId xmlns:p14="http://schemas.microsoft.com/office/powerpoint/2010/main" val="4226670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90CF41-BD33-4682-AFDA-E4E973EB5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B42D92-17AC-440A-91A0-5EB0DB31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 dirty="0"/>
              <a:t>Simple Present ile olumsuz cümle yaparken fiilden önce </a:t>
            </a:r>
            <a:r>
              <a:rPr lang="tr-TR" sz="2000" b="1" i="1" dirty="0" err="1"/>
              <a:t>don’t</a:t>
            </a:r>
            <a:r>
              <a:rPr lang="tr-TR" sz="2000" b="1" i="1" dirty="0"/>
              <a:t> veya </a:t>
            </a:r>
            <a:r>
              <a:rPr lang="tr-TR" sz="2000" b="1" i="1" dirty="0" err="1"/>
              <a:t>doesn’t</a:t>
            </a:r>
            <a:r>
              <a:rPr lang="tr-TR" sz="2000" b="1" i="1" dirty="0"/>
              <a:t> </a:t>
            </a:r>
            <a:r>
              <a:rPr lang="tr-TR" sz="2000" dirty="0"/>
              <a:t>getiririz.</a:t>
            </a:r>
          </a:p>
          <a:p>
            <a:r>
              <a:rPr lang="tr-TR" sz="2000" b="1" dirty="0" err="1"/>
              <a:t>Don’t</a:t>
            </a:r>
            <a:r>
              <a:rPr lang="tr-TR" sz="2000" b="1" dirty="0"/>
              <a:t> veya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/>
              <a:t>az önce bahsettiğimiz gibi kişilere göre gelirler. Yani </a:t>
            </a:r>
            <a:r>
              <a:rPr lang="tr-TR" sz="2000" b="1" dirty="0"/>
              <a:t>I, </a:t>
            </a:r>
            <a:r>
              <a:rPr lang="tr-TR" sz="2000" b="1" dirty="0" err="1"/>
              <a:t>you</a:t>
            </a:r>
            <a:r>
              <a:rPr lang="tr-TR" sz="2000" b="1" dirty="0"/>
              <a:t>, </a:t>
            </a:r>
            <a:r>
              <a:rPr lang="tr-TR" sz="2000" b="1" dirty="0" err="1"/>
              <a:t>we</a:t>
            </a:r>
            <a:r>
              <a:rPr lang="tr-TR" sz="2000" b="1" dirty="0"/>
              <a:t>, </a:t>
            </a:r>
            <a:r>
              <a:rPr lang="tr-TR" sz="2000" b="1" dirty="0" err="1"/>
              <a:t>they</a:t>
            </a:r>
            <a:r>
              <a:rPr lang="tr-TR" sz="2000" b="1" dirty="0"/>
              <a:t> </a:t>
            </a:r>
            <a:r>
              <a:rPr lang="tr-TR" sz="2000" dirty="0"/>
              <a:t>olursa </a:t>
            </a:r>
            <a:r>
              <a:rPr lang="tr-TR" sz="2000" b="1" dirty="0" err="1"/>
              <a:t>don’t</a:t>
            </a:r>
            <a:r>
              <a:rPr lang="tr-TR" sz="2000" b="1" dirty="0"/>
              <a:t> </a:t>
            </a:r>
            <a:r>
              <a:rPr lang="tr-TR" sz="2000" dirty="0"/>
              <a:t>gelir. </a:t>
            </a:r>
            <a:r>
              <a:rPr lang="tr-TR" sz="2000" b="1" dirty="0"/>
              <a:t>He, </a:t>
            </a:r>
            <a:r>
              <a:rPr lang="tr-TR" sz="2000" b="1" dirty="0" err="1"/>
              <a:t>she</a:t>
            </a:r>
            <a:r>
              <a:rPr lang="tr-TR" sz="2000" b="1" dirty="0"/>
              <a:t>, it </a:t>
            </a:r>
            <a:r>
              <a:rPr lang="tr-TR" sz="2000" dirty="0"/>
              <a:t>olursa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/>
              <a:t>gelir.</a:t>
            </a:r>
            <a:endParaRPr lang="tr-TR" sz="2000" b="1" dirty="0"/>
          </a:p>
          <a:p>
            <a:r>
              <a:rPr lang="tr-TR" sz="2000" dirty="0"/>
              <a:t>Fiilden önce </a:t>
            </a:r>
            <a:r>
              <a:rPr lang="tr-TR" sz="2000" b="1" dirty="0" err="1"/>
              <a:t>don’t</a:t>
            </a:r>
            <a:r>
              <a:rPr lang="tr-TR" sz="2000" b="1" dirty="0"/>
              <a:t> veya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/>
              <a:t>geldiği için fiile hiçbir ek getirmeyiz.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41756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7F1358-5B6F-490B-8853-6A7E9A5D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A50C8D-A28C-4218-95A6-D022CB878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 dirty="0" err="1"/>
              <a:t>Examples</a:t>
            </a:r>
            <a:r>
              <a:rPr lang="tr-TR" sz="2000" dirty="0"/>
              <a:t>:</a:t>
            </a:r>
          </a:p>
          <a:p>
            <a:r>
              <a:rPr lang="tr-TR" sz="2000" dirty="0"/>
              <a:t>Caner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 err="1"/>
              <a:t>like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go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park.</a:t>
            </a:r>
          </a:p>
          <a:p>
            <a:r>
              <a:rPr lang="tr-TR" sz="2000" dirty="0"/>
              <a:t>Nur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 err="1"/>
              <a:t>play</a:t>
            </a:r>
            <a:r>
              <a:rPr lang="tr-TR" sz="2000" dirty="0"/>
              <a:t> </a:t>
            </a:r>
            <a:r>
              <a:rPr lang="tr-TR" sz="2000" dirty="0" err="1"/>
              <a:t>chess</a:t>
            </a:r>
            <a:r>
              <a:rPr lang="tr-TR" sz="2000" dirty="0"/>
              <a:t>.</a:t>
            </a:r>
          </a:p>
          <a:p>
            <a:r>
              <a:rPr lang="tr-TR" sz="2000" dirty="0"/>
              <a:t>I </a:t>
            </a:r>
            <a:r>
              <a:rPr lang="tr-TR" sz="2000" b="1" dirty="0" err="1"/>
              <a:t>don’t</a:t>
            </a:r>
            <a:r>
              <a:rPr lang="tr-TR" sz="2000" b="1" dirty="0"/>
              <a:t> </a:t>
            </a:r>
            <a:r>
              <a:rPr lang="tr-TR" sz="2000" dirty="0" err="1"/>
              <a:t>ride</a:t>
            </a:r>
            <a:r>
              <a:rPr lang="tr-TR" sz="2000" dirty="0"/>
              <a:t> a </a:t>
            </a:r>
            <a:r>
              <a:rPr lang="tr-TR" sz="2000" dirty="0" err="1"/>
              <a:t>bike</a:t>
            </a:r>
            <a:r>
              <a:rPr lang="tr-TR" sz="2000" dirty="0"/>
              <a:t>.</a:t>
            </a:r>
          </a:p>
          <a:p>
            <a:r>
              <a:rPr lang="tr-TR" sz="2000" dirty="0"/>
              <a:t>He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 err="1"/>
              <a:t>read</a:t>
            </a:r>
            <a:r>
              <a:rPr lang="tr-TR" sz="2000" dirty="0"/>
              <a:t> </a:t>
            </a:r>
            <a:r>
              <a:rPr lang="tr-TR" sz="2000" dirty="0" err="1"/>
              <a:t>newspaper</a:t>
            </a:r>
            <a:r>
              <a:rPr lang="tr-TR" sz="2000" dirty="0"/>
              <a:t>.</a:t>
            </a:r>
          </a:p>
          <a:p>
            <a:r>
              <a:rPr lang="tr-TR" sz="2000" dirty="0" err="1"/>
              <a:t>The</a:t>
            </a:r>
            <a:r>
              <a:rPr lang="tr-TR" sz="2000" dirty="0"/>
              <a:t> Sun </a:t>
            </a:r>
            <a:r>
              <a:rPr lang="tr-TR" sz="2000" b="1" dirty="0" err="1"/>
              <a:t>doesn’t</a:t>
            </a:r>
            <a:r>
              <a:rPr lang="tr-TR" sz="2000" b="1" dirty="0"/>
              <a:t> </a:t>
            </a:r>
            <a:r>
              <a:rPr lang="tr-TR" sz="2000" dirty="0" err="1"/>
              <a:t>rise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West.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30713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1392F39-67B7-494A-9D02-E37AAEA8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tr-TR" dirty="0" err="1"/>
              <a:t>Sımple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tense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029F68-2E53-4F02-99DF-B2F1CF44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tr-TR" sz="2000" dirty="0"/>
              <a:t>Simple Present soru cümlelerinde </a:t>
            </a:r>
            <a:r>
              <a:rPr lang="tr-TR" sz="2000" b="1" dirty="0"/>
              <a:t>do veya </a:t>
            </a:r>
            <a:r>
              <a:rPr lang="tr-TR" sz="2000" b="1" dirty="0" err="1"/>
              <a:t>does</a:t>
            </a:r>
            <a:r>
              <a:rPr lang="tr-TR" sz="2000" b="1" dirty="0"/>
              <a:t> cümlenin en başına gelir ve arkasından gelen fiil EK ALMAZ.</a:t>
            </a:r>
          </a:p>
          <a:p>
            <a:r>
              <a:rPr lang="tr-TR" sz="2000" dirty="0"/>
              <a:t>Do veya </a:t>
            </a:r>
            <a:r>
              <a:rPr lang="tr-TR" sz="2000" dirty="0" err="1"/>
              <a:t>does</a:t>
            </a:r>
            <a:r>
              <a:rPr lang="tr-TR" sz="2000" dirty="0"/>
              <a:t> yine </a:t>
            </a:r>
            <a:r>
              <a:rPr lang="tr-TR" sz="2000" b="1" dirty="0"/>
              <a:t>kişilere göre </a:t>
            </a:r>
            <a:r>
              <a:rPr lang="tr-TR" sz="2000" dirty="0"/>
              <a:t>gelir.</a:t>
            </a:r>
          </a:p>
          <a:p>
            <a:r>
              <a:rPr lang="tr-TR" sz="2000" dirty="0"/>
              <a:t>Ancak sorumuz “</a:t>
            </a:r>
            <a:r>
              <a:rPr lang="tr-TR" sz="2000" b="1" dirty="0"/>
              <a:t>ne (</a:t>
            </a:r>
            <a:r>
              <a:rPr lang="tr-TR" sz="2000" b="1" dirty="0" err="1"/>
              <a:t>what</a:t>
            </a:r>
            <a:r>
              <a:rPr lang="tr-TR" sz="2000" b="1" dirty="0"/>
              <a:t>), nereye (</a:t>
            </a:r>
            <a:r>
              <a:rPr lang="tr-TR" sz="2000" b="1" dirty="0" err="1"/>
              <a:t>where</a:t>
            </a:r>
            <a:r>
              <a:rPr lang="tr-TR" sz="2000" b="1" dirty="0"/>
              <a:t>), nasıl (how), kim (</a:t>
            </a:r>
            <a:r>
              <a:rPr lang="tr-TR" sz="2000" b="1" dirty="0" err="1"/>
              <a:t>who</a:t>
            </a:r>
            <a:r>
              <a:rPr lang="tr-TR" sz="2000" b="1" dirty="0"/>
              <a:t>), ne zaman (</a:t>
            </a:r>
            <a:r>
              <a:rPr lang="tr-TR" sz="2000" b="1" dirty="0" err="1"/>
              <a:t>when</a:t>
            </a:r>
            <a:r>
              <a:rPr lang="tr-TR" sz="2000" b="1" dirty="0"/>
              <a:t>)” </a:t>
            </a:r>
            <a:r>
              <a:rPr lang="tr-TR" sz="2000" dirty="0"/>
              <a:t>sorularını soruyorsa </a:t>
            </a:r>
            <a:r>
              <a:rPr lang="tr-TR" sz="2000" b="1" dirty="0"/>
              <a:t>en başa </a:t>
            </a:r>
            <a:r>
              <a:rPr lang="tr-TR" sz="2000" dirty="0"/>
              <a:t>bu soru kelimeleri </a:t>
            </a:r>
            <a:r>
              <a:rPr lang="tr-TR" sz="2000" b="1" dirty="0"/>
              <a:t>ardından </a:t>
            </a:r>
            <a:r>
              <a:rPr lang="tr-TR" sz="2000" dirty="0"/>
              <a:t>do veya </a:t>
            </a:r>
            <a:r>
              <a:rPr lang="tr-TR" sz="2000" dirty="0" err="1"/>
              <a:t>does</a:t>
            </a:r>
            <a:r>
              <a:rPr lang="tr-TR" sz="2000" dirty="0"/>
              <a:t> gelir.</a:t>
            </a:r>
          </a:p>
        </p:txBody>
      </p:sp>
    </p:spTree>
    <p:extLst>
      <p:ext uri="{BB962C8B-B14F-4D97-AF65-F5344CB8AC3E}">
        <p14:creationId xmlns:p14="http://schemas.microsoft.com/office/powerpoint/2010/main" val="1204155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92</TotalTime>
  <Words>517</Words>
  <Application>Microsoft Office PowerPoint</Application>
  <PresentationFormat>Geniş ekran</PresentationFormat>
  <Paragraphs>99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Uçak İzi</vt:lpstr>
      <vt:lpstr>Sımple Present Tense (Geniş Zaman)</vt:lpstr>
      <vt:lpstr>Sımple Present Tense</vt:lpstr>
      <vt:lpstr>Sımple present tense</vt:lpstr>
      <vt:lpstr>Sımple present tense</vt:lpstr>
      <vt:lpstr>Sımple present tense</vt:lpstr>
      <vt:lpstr>Sımple present tense</vt:lpstr>
      <vt:lpstr>Sımple present tense</vt:lpstr>
      <vt:lpstr>Sımple present tense</vt:lpstr>
      <vt:lpstr>Sımple present tense</vt:lpstr>
      <vt:lpstr>Sımple present tense</vt:lpstr>
      <vt:lpstr>Sımple present tense</vt:lpstr>
      <vt:lpstr>Sımple present tense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Sımple Present Tense (Geniş Zaman)</dc:title>
  <dc:creator>Burak Şendağ</dc:creator>
  <cp:lastModifiedBy>Burak Şendağ</cp:lastModifiedBy>
  <cp:revision>14</cp:revision>
  <dcterms:created xsi:type="dcterms:W3CDTF">2019-10-20T16:08:55Z</dcterms:created>
  <dcterms:modified xsi:type="dcterms:W3CDTF">2019-10-20T17:41:11Z</dcterms:modified>
</cp:coreProperties>
</file>