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pn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9.jpeg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15.jpeg"/><Relationship Id="rId9" Type="http://schemas.openxmlformats.org/officeDocument/2006/relationships/image" Target="../media/image18.jpe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r-Latn-RS" sz="9600" dirty="0" smtClean="0">
                <a:latin typeface="Gill Sans Ultra Bold" pitchFamily="34" charset="0"/>
              </a:rPr>
              <a:t>Berufe</a:t>
            </a:r>
            <a:endParaRPr lang="en-US" sz="9600" dirty="0">
              <a:latin typeface="Gill Sans Ultra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ingeni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07148"/>
            <a:ext cx="4495800" cy="665085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8800" dirty="0" smtClean="0">
                <a:solidFill>
                  <a:schemeClr val="tx2"/>
                </a:solidFill>
              </a:rPr>
              <a:t>Ingenieur</a:t>
            </a:r>
          </a:p>
          <a:p>
            <a:r>
              <a:rPr lang="sr-Latn-RS" sz="8800" dirty="0" smtClean="0">
                <a:solidFill>
                  <a:srgbClr val="FF0000"/>
                </a:solidFill>
              </a:rPr>
              <a:t>Ingenierin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teach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66800"/>
            <a:ext cx="8610600" cy="86106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8800" dirty="0" smtClean="0">
                <a:solidFill>
                  <a:schemeClr val="tx2"/>
                </a:solidFill>
              </a:rPr>
              <a:t>Lehrer</a:t>
            </a:r>
          </a:p>
          <a:p>
            <a:r>
              <a:rPr lang="sr-Latn-RS" sz="8800" dirty="0" smtClean="0">
                <a:solidFill>
                  <a:srgbClr val="FF0000"/>
                </a:solidFill>
              </a:rPr>
              <a:t>Lehrerin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sekret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598"/>
            <a:ext cx="6629400" cy="662940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8800" dirty="0" smtClean="0">
                <a:solidFill>
                  <a:schemeClr val="tx2"/>
                </a:solidFill>
              </a:rPr>
              <a:t>Sekret</a:t>
            </a:r>
            <a:r>
              <a:rPr lang="az-Cyrl-AZ" sz="8800" dirty="0" smtClean="0">
                <a:solidFill>
                  <a:schemeClr val="tx2"/>
                </a:solidFill>
              </a:rPr>
              <a:t>ӓ</a:t>
            </a:r>
            <a:r>
              <a:rPr lang="sr-Latn-RS" sz="8800" dirty="0" smtClean="0">
                <a:solidFill>
                  <a:schemeClr val="tx2"/>
                </a:solidFill>
              </a:rPr>
              <a:t>r</a:t>
            </a:r>
          </a:p>
          <a:p>
            <a:r>
              <a:rPr lang="sr-Latn-RS" sz="8800" dirty="0" smtClean="0">
                <a:solidFill>
                  <a:srgbClr val="FF0000"/>
                </a:solidFill>
              </a:rPr>
              <a:t>Sekret</a:t>
            </a:r>
            <a:r>
              <a:rPr lang="az-Cyrl-AZ" sz="8800" dirty="0" smtClean="0">
                <a:solidFill>
                  <a:srgbClr val="FF0000"/>
                </a:solidFill>
              </a:rPr>
              <a:t>ӓ</a:t>
            </a:r>
            <a:r>
              <a:rPr lang="sr-Latn-RS" sz="8800" dirty="0" smtClean="0">
                <a:solidFill>
                  <a:srgbClr val="FF0000"/>
                </a:solidFill>
              </a:rPr>
              <a:t>rin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astronaut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5105400" cy="66307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8800" dirty="0" smtClean="0">
                <a:solidFill>
                  <a:schemeClr val="tx2"/>
                </a:solidFill>
              </a:rPr>
              <a:t>Astronaut</a:t>
            </a:r>
          </a:p>
          <a:p>
            <a:r>
              <a:rPr lang="sr-Latn-RS" sz="8800" dirty="0" smtClean="0">
                <a:solidFill>
                  <a:srgbClr val="FF0000"/>
                </a:solidFill>
              </a:rPr>
              <a:t>Astronautin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4" name="Picture 4" descr="Image result for sportlehr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8800"/>
            <a:ext cx="9577878" cy="1024096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8800" dirty="0" smtClean="0">
                <a:solidFill>
                  <a:schemeClr val="tx2"/>
                </a:solidFill>
              </a:rPr>
              <a:t>Sportlehrer</a:t>
            </a:r>
          </a:p>
          <a:p>
            <a:r>
              <a:rPr lang="sr-Latn-RS" sz="8800" dirty="0" smtClean="0">
                <a:solidFill>
                  <a:srgbClr val="FF0000"/>
                </a:solidFill>
              </a:rPr>
              <a:t>Sportlehrerin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acto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382000" cy="56864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Image result for mode design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09600"/>
            <a:ext cx="3190875" cy="58293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Latn-RS" sz="9600" dirty="0" smtClean="0">
                <a:solidFill>
                  <a:schemeClr val="tx2"/>
                </a:solidFill>
              </a:rPr>
              <a:t>Modedesigner</a:t>
            </a:r>
          </a:p>
          <a:p>
            <a:r>
              <a:rPr lang="sr-Latn-RS" sz="8800" dirty="0" smtClean="0">
                <a:solidFill>
                  <a:srgbClr val="FF0000"/>
                </a:solidFill>
              </a:rPr>
              <a:t>Modedesignerin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Image result for vet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001000" cy="6800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8800" dirty="0" smtClean="0">
                <a:solidFill>
                  <a:schemeClr val="tx2"/>
                </a:solidFill>
              </a:rPr>
              <a:t>Tierarzt</a:t>
            </a:r>
          </a:p>
          <a:p>
            <a:r>
              <a:rPr lang="sr-Latn-RS" sz="8800" dirty="0" smtClean="0">
                <a:solidFill>
                  <a:srgbClr val="FF0000"/>
                </a:solidFill>
              </a:rPr>
              <a:t>Tier</a:t>
            </a:r>
            <a:r>
              <a:rPr lang="az-Cyrl-AZ" sz="8800" dirty="0" smtClean="0">
                <a:solidFill>
                  <a:srgbClr val="FF0000"/>
                </a:solidFill>
              </a:rPr>
              <a:t>ӓ</a:t>
            </a:r>
            <a:r>
              <a:rPr lang="sr-Latn-RS" sz="8800" dirty="0" smtClean="0">
                <a:solidFill>
                  <a:srgbClr val="FF0000"/>
                </a:solidFill>
              </a:rPr>
              <a:t>rztin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Image result for kuenstler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382000" cy="630225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8800" dirty="0" smtClean="0">
                <a:solidFill>
                  <a:schemeClr val="tx2"/>
                </a:solidFill>
              </a:rPr>
              <a:t>K</a:t>
            </a:r>
            <a:r>
              <a:rPr lang="en-US" sz="8800" dirty="0" smtClean="0">
                <a:solidFill>
                  <a:schemeClr val="tx2"/>
                </a:solidFill>
              </a:rPr>
              <a:t>ü</a:t>
            </a:r>
            <a:r>
              <a:rPr lang="sr-Latn-RS" sz="8800" dirty="0" smtClean="0">
                <a:solidFill>
                  <a:schemeClr val="tx2"/>
                </a:solidFill>
              </a:rPr>
              <a:t>nstler</a:t>
            </a:r>
          </a:p>
          <a:p>
            <a:r>
              <a:rPr lang="sr-Latn-RS" sz="8800" dirty="0" smtClean="0">
                <a:solidFill>
                  <a:srgbClr val="FF0000"/>
                </a:solidFill>
              </a:rPr>
              <a:t>K</a:t>
            </a:r>
            <a:r>
              <a:rPr lang="en-US" sz="8800" dirty="0" smtClean="0">
                <a:solidFill>
                  <a:srgbClr val="FF0000"/>
                </a:solidFill>
              </a:rPr>
              <a:t>ü</a:t>
            </a:r>
            <a:r>
              <a:rPr lang="sr-Latn-RS" sz="8800" dirty="0" smtClean="0">
                <a:solidFill>
                  <a:srgbClr val="FF0000"/>
                </a:solidFill>
              </a:rPr>
              <a:t>nstlerin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Image result for pilot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667375" cy="58293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8800" dirty="0" smtClean="0">
                <a:solidFill>
                  <a:schemeClr val="tx2"/>
                </a:solidFill>
              </a:rPr>
              <a:t>Pilot</a:t>
            </a:r>
          </a:p>
          <a:p>
            <a:r>
              <a:rPr lang="sr-Latn-RS" sz="8800" dirty="0" smtClean="0">
                <a:solidFill>
                  <a:srgbClr val="FF0000"/>
                </a:solidFill>
              </a:rPr>
              <a:t>Pilotin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ilot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800600"/>
            <a:ext cx="1752600" cy="1802675"/>
          </a:xfrm>
          <a:prstGeom prst="rect">
            <a:avLst/>
          </a:prstGeom>
          <a:noFill/>
        </p:spPr>
      </p:pic>
      <p:pic>
        <p:nvPicPr>
          <p:cNvPr id="5" name="Picture 2" descr="Image result for actor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2590800" cy="1757622"/>
          </a:xfrm>
          <a:prstGeom prst="rect">
            <a:avLst/>
          </a:prstGeom>
          <a:noFill/>
        </p:spPr>
      </p:pic>
      <p:pic>
        <p:nvPicPr>
          <p:cNvPr id="6" name="Picture 2" descr="Image result for doctor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343400"/>
            <a:ext cx="1143000" cy="2303721"/>
          </a:xfrm>
          <a:prstGeom prst="rect">
            <a:avLst/>
          </a:prstGeom>
          <a:noFill/>
        </p:spPr>
      </p:pic>
      <p:pic>
        <p:nvPicPr>
          <p:cNvPr id="7" name="Picture 2" descr="Image result for sekreter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495800"/>
            <a:ext cx="2057400" cy="2057401"/>
          </a:xfrm>
          <a:prstGeom prst="rect">
            <a:avLst/>
          </a:prstGeom>
          <a:noFill/>
        </p:spPr>
      </p:pic>
      <p:pic>
        <p:nvPicPr>
          <p:cNvPr id="8" name="Picture 2" descr="Image result for kuenstler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706624" cy="2035056"/>
          </a:xfrm>
          <a:prstGeom prst="rect">
            <a:avLst/>
          </a:prstGeom>
          <a:noFill/>
        </p:spPr>
      </p:pic>
      <p:pic>
        <p:nvPicPr>
          <p:cNvPr id="9" name="Picture 2" descr="Image result for cook clip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2438400"/>
            <a:ext cx="1905000" cy="1905000"/>
          </a:xfrm>
          <a:prstGeom prst="rect">
            <a:avLst/>
          </a:prstGeom>
          <a:noFill/>
        </p:spPr>
      </p:pic>
      <p:pic>
        <p:nvPicPr>
          <p:cNvPr id="10" name="Picture 2" descr="Image result for architekt clip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0"/>
            <a:ext cx="2362200" cy="2320407"/>
          </a:xfrm>
          <a:prstGeom prst="rect">
            <a:avLst/>
          </a:prstGeom>
          <a:noFill/>
        </p:spPr>
      </p:pic>
      <p:pic>
        <p:nvPicPr>
          <p:cNvPr id="11" name="Picture 2" descr="Image result for astronaut clipa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2286000"/>
            <a:ext cx="1600200" cy="2078309"/>
          </a:xfrm>
          <a:prstGeom prst="rect">
            <a:avLst/>
          </a:prstGeom>
          <a:noFill/>
        </p:spPr>
      </p:pic>
      <p:pic>
        <p:nvPicPr>
          <p:cNvPr id="12" name="Picture 2" descr="Image result for mode designer clipar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0"/>
            <a:ext cx="1066800" cy="1948901"/>
          </a:xfrm>
          <a:prstGeom prst="rect">
            <a:avLst/>
          </a:prstGeom>
          <a:noFill/>
        </p:spPr>
      </p:pic>
      <p:pic>
        <p:nvPicPr>
          <p:cNvPr id="13" name="Picture 4" descr="Image result for sportlehrer clipar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576689"/>
            <a:ext cx="2133600" cy="2281311"/>
          </a:xfrm>
          <a:prstGeom prst="rect">
            <a:avLst/>
          </a:prstGeom>
          <a:noFill/>
        </p:spPr>
      </p:pic>
      <p:pic>
        <p:nvPicPr>
          <p:cNvPr id="14" name="Picture 2" descr="Image result for teacher clipar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71800" y="0"/>
            <a:ext cx="2057400" cy="2057400"/>
          </a:xfrm>
          <a:prstGeom prst="rect">
            <a:avLst/>
          </a:prstGeom>
          <a:noFill/>
        </p:spPr>
      </p:pic>
      <p:pic>
        <p:nvPicPr>
          <p:cNvPr id="15" name="Picture 2" descr="Image result for ingenier clipar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62400" y="4724400"/>
            <a:ext cx="1295400" cy="1916347"/>
          </a:xfrm>
          <a:prstGeom prst="rect">
            <a:avLst/>
          </a:prstGeom>
          <a:noFill/>
        </p:spPr>
      </p:pic>
      <p:pic>
        <p:nvPicPr>
          <p:cNvPr id="16" name="Picture 2" descr="Image result for vet 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53000" y="2362200"/>
            <a:ext cx="2286000" cy="19431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6600" dirty="0" smtClean="0">
                <a:solidFill>
                  <a:schemeClr val="tx2"/>
                </a:solidFill>
              </a:rPr>
              <a:t>Schauspieler</a:t>
            </a:r>
          </a:p>
          <a:p>
            <a:pPr>
              <a:buNone/>
            </a:pPr>
            <a:endParaRPr lang="sr-Latn-RS" sz="6600" dirty="0" smtClean="0">
              <a:solidFill>
                <a:schemeClr val="tx2"/>
              </a:solidFill>
            </a:endParaRPr>
          </a:p>
          <a:p>
            <a:r>
              <a:rPr lang="sr-Latn-RS" sz="6600" dirty="0" smtClean="0">
                <a:solidFill>
                  <a:srgbClr val="FF0000"/>
                </a:solidFill>
              </a:rPr>
              <a:t>Schauspielerin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architekt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7467600" cy="733548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8800" dirty="0" smtClean="0">
                <a:solidFill>
                  <a:schemeClr val="tx2"/>
                </a:solidFill>
              </a:rPr>
              <a:t>Architekt</a:t>
            </a:r>
          </a:p>
          <a:p>
            <a:r>
              <a:rPr lang="sr-Latn-RS" sz="8800" dirty="0" smtClean="0">
                <a:solidFill>
                  <a:srgbClr val="FF0000"/>
                </a:solidFill>
              </a:rPr>
              <a:t>Architektin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cook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705600" cy="6705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8800" dirty="0" smtClean="0">
                <a:solidFill>
                  <a:schemeClr val="tx2"/>
                </a:solidFill>
              </a:rPr>
              <a:t>Koch</a:t>
            </a:r>
          </a:p>
          <a:p>
            <a:r>
              <a:rPr lang="sr-Latn-RS" sz="8800" dirty="0" smtClean="0">
                <a:solidFill>
                  <a:srgbClr val="FF0000"/>
                </a:solidFill>
              </a:rPr>
              <a:t>K</a:t>
            </a:r>
            <a:r>
              <a:rPr lang="en-US" sz="8800" dirty="0" smtClean="0">
                <a:solidFill>
                  <a:srgbClr val="FF0000"/>
                </a:solidFill>
              </a:rPr>
              <a:t>ö</a:t>
            </a:r>
            <a:r>
              <a:rPr lang="sr-Latn-RS" sz="8800" dirty="0" smtClean="0">
                <a:solidFill>
                  <a:srgbClr val="FF0000"/>
                </a:solidFill>
              </a:rPr>
              <a:t>chin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docto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"/>
            <a:ext cx="3452348" cy="69582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8800" dirty="0" smtClean="0">
                <a:solidFill>
                  <a:schemeClr val="tx2"/>
                </a:solidFill>
              </a:rPr>
              <a:t>Arzt</a:t>
            </a:r>
          </a:p>
          <a:p>
            <a:r>
              <a:rPr lang="sr-Latn-RS" sz="8800" dirty="0" smtClean="0">
                <a:solidFill>
                  <a:srgbClr val="FF0000"/>
                </a:solidFill>
              </a:rPr>
              <a:t>Ärztin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39</Words>
  <Application>Microsoft Office PowerPoint</Application>
  <PresentationFormat>Ekran Gösterisi (4:3)</PresentationFormat>
  <Paragraphs>28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Office Theme</vt:lpstr>
      <vt:lpstr>Berufe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Berufe</dc:title>
  <dc:creator>pc</dc:creator>
  <cp:lastModifiedBy>Toshiba</cp:lastModifiedBy>
  <cp:revision>5</cp:revision>
  <dcterms:created xsi:type="dcterms:W3CDTF">2006-08-16T00:00:00Z</dcterms:created>
  <dcterms:modified xsi:type="dcterms:W3CDTF">2020-04-08T23:47:14Z</dcterms:modified>
</cp:coreProperties>
</file>