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9" r:id="rId22"/>
    <p:sldId id="276" r:id="rId23"/>
    <p:sldId id="277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CB5F8-FE77-4C84-BBC1-F18AB601434C}" type="datetimeFigureOut">
              <a:rPr lang="tr-TR" smtClean="0"/>
              <a:t>19.12.2014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D6762-D5A3-423C-9F2B-623CD85D6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3064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D6762-D5A3-423C-9F2B-623CD85D612C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2994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F689-E1BB-4C31-812E-8856922875AF}" type="datetime1">
              <a:rPr lang="tr-TR" smtClean="0"/>
              <a:t>19.12.2014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428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34D0C-84AF-4055-92A3-F72E75D305BB}" type="datetime1">
              <a:rPr lang="tr-TR" smtClean="0"/>
              <a:t>19.12.2014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956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DBA3-7AA7-49C8-B9EB-045EA440AAED}" type="datetime1">
              <a:rPr lang="tr-TR" smtClean="0"/>
              <a:t>19.12.2014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3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3BB5-5338-4F74-A636-61D77BDBB01D}" type="datetime1">
              <a:rPr lang="tr-TR" smtClean="0"/>
              <a:t>19.12.2014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8757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4E018-44E0-4771-BE69-67CB153EF367}" type="datetime1">
              <a:rPr lang="tr-TR" smtClean="0"/>
              <a:t>19.12.2014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711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2A5FA-2BB1-451D-A830-342A93180AB9}" type="datetime1">
              <a:rPr lang="tr-TR" smtClean="0"/>
              <a:t>19.12.2014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9844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E40A-A9FD-49AF-9AEF-A66C1C947401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1025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2107-654F-44F4-957E-B9409EDE5B92}" type="datetime1">
              <a:rPr lang="tr-TR" smtClean="0"/>
              <a:t>19.12.2014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227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EFE6-186B-408F-918C-9251FBF666D8}" type="datetime1">
              <a:rPr lang="tr-TR" smtClean="0"/>
              <a:t>19.12.2014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1746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85C3-5216-40D8-9719-4D0213FF5BFD}" type="datetime1">
              <a:rPr lang="tr-TR" smtClean="0"/>
              <a:t>19.12.2014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59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69DE-D940-4CE9-8577-0212520BD8EC}" type="datetime1">
              <a:rPr lang="tr-TR" smtClean="0"/>
              <a:t>19.12.2014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980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63C95-29A7-4258-B42B-2C4563C09088}" type="datetime1">
              <a:rPr lang="tr-TR" smtClean="0"/>
              <a:t>19.12.2014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6C6F6-531B-4FCC-A4D9-5A63CF4B18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733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pn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393226"/>
          </a:xfrm>
        </p:spPr>
        <p:txBody>
          <a:bodyPr>
            <a:normAutofit/>
          </a:bodyPr>
          <a:lstStyle/>
          <a:p>
            <a:pPr algn="ctr"/>
            <a:r>
              <a:rPr lang="tr-TR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BODY , HEALTH &amp; MEDİCİNE</a:t>
            </a:r>
            <a:endParaRPr lang="tr-TR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3582649"/>
            <a:ext cx="10515600" cy="250700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BODY</a:t>
            </a:r>
          </a:p>
          <a:p>
            <a:pPr marL="457200" indent="-457200">
              <a:buAutoNum type="arabicPeriod"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İLLNESS &amp; İNJURY</a:t>
            </a:r>
          </a:p>
          <a:p>
            <a:pPr marL="457200" indent="-457200">
              <a:buAutoNum type="arabicPeriod"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MEDİCAL TRATMENT</a:t>
            </a:r>
          </a:p>
          <a:p>
            <a:pPr marL="457200" indent="-457200">
              <a:buAutoNum type="arabicPeriod"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MEDİCİNE</a:t>
            </a:r>
            <a:endParaRPr lang="tr-T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50F2-51DB-4E43-9AFF-6013C996BEC5}" type="datetime1">
              <a:rPr lang="tr-TR" smtClean="0"/>
              <a:t>19.12.2014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070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WRİST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86" y="3020385"/>
            <a:ext cx="4076190" cy="2653968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048" y="3020385"/>
            <a:ext cx="4063492" cy="2653968"/>
          </a:xfr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48EA5-3A57-44CC-80B7-F8389C1B5843}" type="datetime1">
              <a:rPr lang="tr-TR" smtClean="0"/>
              <a:t>19.12.2014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4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FİNGER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935" y="3020385"/>
            <a:ext cx="4063492" cy="2653968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THUMB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048" y="3020385"/>
            <a:ext cx="4063492" cy="2653968"/>
          </a:xfr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784E-0DFF-45A0-9092-37D082462B90}" type="datetime1">
              <a:rPr lang="tr-TR" smtClean="0"/>
              <a:t>19.12.2014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845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KNUCKLE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86" y="3020385"/>
            <a:ext cx="4076190" cy="2653968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F4CD-8B1E-45E8-9819-790F30524C80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019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86" y="3020385"/>
            <a:ext cx="4076190" cy="2653968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CHEST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699" y="3020385"/>
            <a:ext cx="4076190" cy="2653968"/>
          </a:xfr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D9F8-DA36-4B81-BEA2-69DA268A633D}" type="datetime1">
              <a:rPr lang="tr-TR" smtClean="0"/>
              <a:t>19.12.2014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308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HİPS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935" y="3020385"/>
            <a:ext cx="4063492" cy="2653968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WAİST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699" y="3020385"/>
            <a:ext cx="4076190" cy="2653968"/>
          </a:xfr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2F9F6-E282-4712-9A37-AE00C0289EB7}" type="datetime1">
              <a:rPr lang="tr-TR" smtClean="0"/>
              <a:t>19.12.2014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418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BUM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86" y="3020385"/>
            <a:ext cx="4076190" cy="2653968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58F7-0C9C-4670-A675-E2C994DD2CAB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452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935" y="3020385"/>
            <a:ext cx="4063492" cy="2653968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KNEE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048" y="3020385"/>
            <a:ext cx="4063492" cy="2653968"/>
          </a:xfr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6381-121E-44C7-8B54-826A6569124B}" type="datetime1">
              <a:rPr lang="tr-TR" smtClean="0"/>
              <a:t>19.12.2014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920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CALF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935" y="3020385"/>
            <a:ext cx="4063492" cy="2653968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ANKLE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699" y="3020385"/>
            <a:ext cx="4076190" cy="2653968"/>
          </a:xfr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665B-88BD-402B-BEF6-B965B736DDB5}" type="datetime1">
              <a:rPr lang="tr-TR" smtClean="0"/>
              <a:t>19.12.2014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077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TOE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86" y="3020385"/>
            <a:ext cx="4076190" cy="2653968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FOOT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699" y="3020385"/>
            <a:ext cx="4076190" cy="2653968"/>
          </a:xfr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5FFEA-DB74-46AA-9C92-BF798A6C99FC}" type="datetime1">
              <a:rPr lang="tr-TR" smtClean="0"/>
              <a:t>19.12.2014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490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BRAİN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056" y="2966244"/>
            <a:ext cx="2381250" cy="2762250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THROAT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169" y="3056731"/>
            <a:ext cx="2381250" cy="2581275"/>
          </a:xfr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C389-D181-4DD6-9AA0-842CB619403D}" type="datetime1">
              <a:rPr lang="tr-TR" smtClean="0"/>
              <a:t>19.12.2014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75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BODY</a:t>
            </a:r>
            <a:endParaRPr lang="tr-T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CHEEK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86" y="3020385"/>
            <a:ext cx="4076190" cy="2653968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CHİN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699" y="3020385"/>
            <a:ext cx="4076190" cy="2653968"/>
          </a:xfr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249F-00DE-429C-9798-8DFC90BB9F05}" type="datetime1">
              <a:rPr lang="tr-TR" smtClean="0"/>
              <a:t>19.12.2014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09284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SKELETON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309" y="2638270"/>
            <a:ext cx="2008682" cy="3372786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BONES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408" y="2638270"/>
            <a:ext cx="4212236" cy="2518346"/>
          </a:xfr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9EC1-80F0-4D09-96E0-CC72A0C5D586}" type="datetime1">
              <a:rPr lang="tr-TR" smtClean="0"/>
              <a:t>19.12.2014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066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SPİNAL CORD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343" y="2505075"/>
            <a:ext cx="1348677" cy="3684588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253" y="2505075"/>
            <a:ext cx="2393082" cy="3684588"/>
          </a:xfr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AF0E-3996-4FC8-8113-C5A07AAA7536}" type="datetime1">
              <a:rPr lang="tr-TR" smtClean="0"/>
              <a:t>19.12.2014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135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STOMACH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370" y="2505075"/>
            <a:ext cx="1358623" cy="3684588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LUNGS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020" y="2505075"/>
            <a:ext cx="1545548" cy="3684588"/>
          </a:xfr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F8AA-067F-423A-9C33-5D9FDC72E87C}" type="datetime1">
              <a:rPr lang="tr-TR" smtClean="0"/>
              <a:t>19.12.2014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466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ARTERİES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616" y="2505075"/>
            <a:ext cx="2056131" cy="3684588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169" y="3447256"/>
            <a:ext cx="2381250" cy="1800225"/>
          </a:xfr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CADE-9DAE-4F01-B91A-73F0A66492D7}" type="datetime1">
              <a:rPr lang="tr-TR" smtClean="0"/>
              <a:t>19.12.2014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083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VEİNS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115" y="2863121"/>
            <a:ext cx="3522688" cy="2234112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A205-DFD4-470D-AEF2-0C5E0F944A18}" type="datetime1">
              <a:rPr lang="tr-TR" smtClean="0"/>
              <a:t>19.12.2014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66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İLLNESS &amp; İNJURY</a:t>
            </a:r>
            <a:endParaRPr lang="tr-T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BACKACHE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1" y="3356769"/>
            <a:ext cx="3048000" cy="1981200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HEADACHE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94" y="3356769"/>
            <a:ext cx="3048000" cy="1981200"/>
          </a:xfr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FD45-CA07-4E3A-A0CE-074F255C601E}" type="datetime1">
              <a:rPr lang="tr-TR" smtClean="0"/>
              <a:t>19.12.2014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980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EARACHE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1" y="3356769"/>
            <a:ext cx="3048000" cy="1981200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STOMACHACHE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94" y="3356769"/>
            <a:ext cx="3048000" cy="1981200"/>
          </a:xfr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D6479-2463-41CF-9C95-359256DB272F}" type="datetime1">
              <a:rPr lang="tr-TR" smtClean="0"/>
              <a:t>19.12.2014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369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TOOTHACHE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1" y="3356769"/>
            <a:ext cx="3048000" cy="1981200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CAVİTY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DCCFC-4C2C-4CBF-B6C7-C50C6297F55E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938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COLD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531" y="2813844"/>
            <a:ext cx="2400300" cy="3067050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CHİLLS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94" y="3006726"/>
            <a:ext cx="3048000" cy="2874168"/>
          </a:xfrm>
        </p:spPr>
      </p:pic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5A1B-03D1-47E1-9E1A-A412B0BE69A3}" type="datetime1">
              <a:rPr lang="tr-TR" smtClean="0"/>
              <a:t>19.12.2014</a:t>
            </a:fld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979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SORE THROAT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1" y="3356769"/>
            <a:ext cx="3048000" cy="1981200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CHEST PAİN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94" y="3356769"/>
            <a:ext cx="3048000" cy="1981200"/>
          </a:xfrm>
        </p:spPr>
      </p:pic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5F39-AFE3-49CF-AC87-36F7F18FDC02}" type="datetime1">
              <a:rPr lang="tr-TR" smtClean="0"/>
              <a:t>19.12.2014</a:t>
            </a:fld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430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JAW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86" y="3020385"/>
            <a:ext cx="4076190" cy="2653968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SİDEBURNS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94" y="3020385"/>
            <a:ext cx="3568114" cy="2653968"/>
          </a:xfr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1CC6-4601-4EA4-84FB-5CD7C438F214}" type="datetime1">
              <a:rPr lang="tr-TR" smtClean="0"/>
              <a:t>19.12.2014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849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FEVER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1" y="3356769"/>
            <a:ext cx="3048000" cy="1981200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RUNNY NOSE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94" y="3356769"/>
            <a:ext cx="3048000" cy="1981200"/>
          </a:xfrm>
        </p:spPr>
      </p:pic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D837E-EE36-4BC3-A57B-3A199980B106}" type="datetime1">
              <a:rPr lang="tr-TR" smtClean="0"/>
              <a:t>19.12.2014</a:t>
            </a:fld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484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COUGH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1" y="3356769"/>
            <a:ext cx="3048000" cy="1981200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SNEEZE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94" y="3356769"/>
            <a:ext cx="3048000" cy="1981200"/>
          </a:xfrm>
        </p:spPr>
      </p:pic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9BFC8-8213-44D2-8B6A-C6A1C60FDB4F}" type="datetime1">
              <a:rPr lang="tr-TR" smtClean="0"/>
              <a:t>19.12.2014</a:t>
            </a:fld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07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BLEED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1" y="3356769"/>
            <a:ext cx="3048000" cy="1981200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NOSEBLEED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94" y="3356769"/>
            <a:ext cx="3048000" cy="1981200"/>
          </a:xfrm>
        </p:spPr>
      </p:pic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E40A-A9FD-49AF-9AEF-A66C1C947401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552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1" y="3356769"/>
            <a:ext cx="3048000" cy="1981200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SCRAPT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94" y="3356769"/>
            <a:ext cx="3048000" cy="1981200"/>
          </a:xfrm>
        </p:spPr>
      </p:pic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E40A-A9FD-49AF-9AEF-A66C1C947401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066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1" y="3356769"/>
            <a:ext cx="3048000" cy="1981200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SWOLLEN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94" y="3356769"/>
            <a:ext cx="3048000" cy="1981200"/>
          </a:xfrm>
        </p:spPr>
      </p:pic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E40A-A9FD-49AF-9AEF-A66C1C947401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996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DİARRHEA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1" y="3356769"/>
            <a:ext cx="3048000" cy="1981200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VOMİT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644" y="3147219"/>
            <a:ext cx="2400300" cy="2400300"/>
          </a:xfrm>
        </p:spPr>
      </p:pic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E40A-A9FD-49AF-9AEF-A66C1C947401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527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SUNBURN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1" y="3356769"/>
            <a:ext cx="3048000" cy="1981200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BURN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94" y="3356769"/>
            <a:ext cx="3048000" cy="1981200"/>
          </a:xfrm>
        </p:spPr>
      </p:pic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E40A-A9FD-49AF-9AEF-A66C1C947401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886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SHORTNESS OF BREATH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1" y="3356769"/>
            <a:ext cx="3048000" cy="1981200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EXHAUSTED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94" y="3356769"/>
            <a:ext cx="3048000" cy="1981200"/>
          </a:xfrm>
        </p:spPr>
      </p:pic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E40A-A9FD-49AF-9AEF-A66C1C947401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43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BLOATED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1" y="3356769"/>
            <a:ext cx="3048000" cy="1981200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CRAMPS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94" y="3356769"/>
            <a:ext cx="3048000" cy="1981200"/>
          </a:xfrm>
        </p:spPr>
      </p:pic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E40A-A9FD-49AF-9AEF-A66C1C947401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46486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BURP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1" y="3356769"/>
            <a:ext cx="3048000" cy="1981200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NAUSEOUS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94" y="3356769"/>
            <a:ext cx="3048000" cy="1981200"/>
          </a:xfrm>
        </p:spPr>
      </p:pic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E40A-A9FD-49AF-9AEF-A66C1C947401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3352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86" y="3020385"/>
            <a:ext cx="4076190" cy="2653968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699" y="3020385"/>
            <a:ext cx="4076190" cy="2653968"/>
          </a:xfr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18A6-DF9A-4770-9040-98E2720D2708}" type="datetime1">
              <a:rPr lang="tr-TR" smtClean="0"/>
              <a:t>19.12.2014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276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BRUİSE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1" y="3356769"/>
            <a:ext cx="3048000" cy="1981200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DİSLOCATE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94" y="3356769"/>
            <a:ext cx="3048000" cy="1981200"/>
          </a:xfrm>
        </p:spPr>
      </p:pic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E40A-A9FD-49AF-9AEF-A66C1C947401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69186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BİTE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1" y="3356769"/>
            <a:ext cx="3048000" cy="1981200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SCRATCH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94" y="3356769"/>
            <a:ext cx="3048000" cy="1981200"/>
          </a:xfrm>
        </p:spPr>
      </p:pic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E40A-A9FD-49AF-9AEF-A66C1C947401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78235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CONGESTED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1" y="3356769"/>
            <a:ext cx="3048000" cy="1981200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DİZZY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94" y="3356769"/>
            <a:ext cx="3048000" cy="1981200"/>
          </a:xfrm>
        </p:spPr>
      </p:pic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E40A-A9FD-49AF-9AEF-A66C1C947401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79073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FAİNT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1" y="3356769"/>
            <a:ext cx="3048000" cy="1981200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SPRAİN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94" y="3356769"/>
            <a:ext cx="3048000" cy="1981200"/>
          </a:xfrm>
        </p:spPr>
      </p:pic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E40A-A9FD-49AF-9AEF-A66C1C947401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21205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HİCCUPS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1" y="3356769"/>
            <a:ext cx="3048000" cy="1981200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LARYNGİTİS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94" y="3356769"/>
            <a:ext cx="3048000" cy="1981200"/>
          </a:xfrm>
        </p:spPr>
      </p:pic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E40A-A9FD-49AF-9AEF-A66C1C947401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01259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1" y="3356769"/>
            <a:ext cx="3048000" cy="1981200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STİFF NECK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94" y="3356769"/>
            <a:ext cx="3048000" cy="1981200"/>
          </a:xfrm>
        </p:spPr>
      </p:pic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E40A-A9FD-49AF-9AEF-A66C1C947401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25016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TWİST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1" y="3356769"/>
            <a:ext cx="3048000" cy="1981200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VİRUS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94" y="3356769"/>
            <a:ext cx="3048000" cy="1981200"/>
          </a:xfrm>
        </p:spPr>
      </p:pic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E40A-A9FD-49AF-9AEF-A66C1C947401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2299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WARD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1" y="3356769"/>
            <a:ext cx="3048000" cy="1981200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E40A-A9FD-49AF-9AEF-A66C1C947401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47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6241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MEDİCAL TREATMENT</a:t>
            </a:r>
            <a:endParaRPr lang="tr-T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GARGLE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056" y="2971006"/>
            <a:ext cx="2381250" cy="2752725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X-RAY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169" y="2885281"/>
            <a:ext cx="2381250" cy="2924175"/>
          </a:xfrm>
        </p:spPr>
      </p:pic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E40A-A9FD-49AF-9AEF-A66C1C947401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54794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NEEDLE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1" y="3356769"/>
            <a:ext cx="3048000" cy="1981200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İNJECTİON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169" y="3171031"/>
            <a:ext cx="2381250" cy="2352675"/>
          </a:xfrm>
        </p:spPr>
      </p:pic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E40A-A9FD-49AF-9AEF-A66C1C947401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49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6589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MOUTH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935" y="3020385"/>
            <a:ext cx="4063492" cy="2653968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LİPS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048" y="3020385"/>
            <a:ext cx="4063492" cy="2653968"/>
          </a:xfr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D6B3-8BD8-42BD-8C5D-919449018622}" type="datetime1">
              <a:rPr lang="tr-TR" smtClean="0"/>
              <a:t>19.12.2014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150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STİTCHES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056" y="2647666"/>
            <a:ext cx="2480422" cy="3541997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393" y="2505075"/>
            <a:ext cx="1650801" cy="3684588"/>
          </a:xfrm>
        </p:spPr>
      </p:pic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E40A-A9FD-49AF-9AEF-A66C1C947401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50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157457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SLİNG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090" y="2505075"/>
            <a:ext cx="1935182" cy="3684588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PHYSİCAL TERAPY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169" y="2647666"/>
            <a:ext cx="2867368" cy="3541997"/>
          </a:xfrm>
        </p:spPr>
      </p:pic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E40A-A9FD-49AF-9AEF-A66C1C947401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51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017681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PRESCRİPTİON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1" y="2852382"/>
            <a:ext cx="3048000" cy="3337281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E40A-A9FD-49AF-9AEF-A66C1C947401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52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63014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MEDİCİNE</a:t>
            </a:r>
            <a:endParaRPr lang="tr-T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COUGH SYRUP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1" y="2674961"/>
            <a:ext cx="3048000" cy="3514702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COUGH MEDİCİNE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94" y="2784143"/>
            <a:ext cx="3048000" cy="3405520"/>
          </a:xfrm>
        </p:spPr>
      </p:pic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E40A-A9FD-49AF-9AEF-A66C1C947401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53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52809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COLD TABLET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1" y="2770496"/>
            <a:ext cx="3048000" cy="3419167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VİTAMİNS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94" y="2770496"/>
            <a:ext cx="3048000" cy="3419167"/>
          </a:xfrm>
        </p:spPr>
      </p:pic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E40A-A9FD-49AF-9AEF-A66C1C947401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54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05533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ASPİRİN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1" y="2505075"/>
            <a:ext cx="3048000" cy="3684588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CAPSULE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94" y="2505075"/>
            <a:ext cx="3048000" cy="3684588"/>
          </a:xfrm>
        </p:spPr>
      </p:pic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E40A-A9FD-49AF-9AEF-A66C1C947401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55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360491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PİLL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1" y="2505075"/>
            <a:ext cx="3048000" cy="3684588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TABLET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94" y="2505075"/>
            <a:ext cx="3048000" cy="3684588"/>
          </a:xfrm>
        </p:spPr>
      </p:pic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E40A-A9FD-49AF-9AEF-A66C1C947401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56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248909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ANTACİD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1" y="2505075"/>
            <a:ext cx="3048000" cy="3684588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DECONGSTANT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94" y="2505075"/>
            <a:ext cx="3048000" cy="3684588"/>
          </a:xfrm>
        </p:spPr>
      </p:pic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E40A-A9FD-49AF-9AEF-A66C1C947401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57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018607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 DROPS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1" y="2505075"/>
            <a:ext cx="3048000" cy="3684588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OİNTMENT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94" y="2505075"/>
            <a:ext cx="3048000" cy="3684588"/>
          </a:xfrm>
        </p:spPr>
      </p:pic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E40A-A9FD-49AF-9AEF-A66C1C947401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58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248589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CREAM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372" y="2328626"/>
            <a:ext cx="3048000" cy="3213337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LOTİON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94" y="2505074"/>
            <a:ext cx="3048000" cy="3036889"/>
          </a:xfrm>
        </p:spPr>
      </p:pic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E40A-A9FD-49AF-9AEF-A66C1C947401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59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2556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TOOTH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86" y="3020385"/>
            <a:ext cx="4076190" cy="2653968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TEETH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048" y="3020385"/>
            <a:ext cx="4063492" cy="2653968"/>
          </a:xfr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1930-6192-495D-8084-4033ABDB7583}" type="datetime1">
              <a:rPr lang="tr-TR" smtClean="0"/>
              <a:t>19.12.2014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168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İCE PACK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1" y="2505075"/>
            <a:ext cx="3048000" cy="3036888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HEATİNG PAD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94" y="2505075"/>
            <a:ext cx="3048000" cy="3036888"/>
          </a:xfrm>
        </p:spPr>
      </p:pic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E40A-A9FD-49AF-9AEF-A66C1C947401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60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760748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THROAT LOZENGES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1" y="2505075"/>
            <a:ext cx="3048000" cy="3684588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E40A-A9FD-49AF-9AEF-A66C1C947401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61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955508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39639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PREPARED BY </a:t>
            </a:r>
            <a:b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KUBİLAY ERTÜRK DOSTSEVER</a:t>
            </a:r>
            <a:endParaRPr lang="tr-T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2107-654F-44F4-957E-B9409EDE5B92}" type="datetime1">
              <a:rPr lang="tr-TR" smtClean="0"/>
              <a:t>19.12.2014</a:t>
            </a:fld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62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824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NOSE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86" y="3020385"/>
            <a:ext cx="4076190" cy="2653968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95E0-006F-42C9-ADEA-218412E1D3F9}" type="datetime1">
              <a:rPr lang="tr-TR" smtClean="0"/>
              <a:t>19.12.2014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882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NECK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935" y="3020385"/>
            <a:ext cx="4063492" cy="2653968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SHOULDER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048" y="3020385"/>
            <a:ext cx="4063492" cy="2653968"/>
          </a:xfr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3F09-74CD-410F-BEDD-EC81E082FE97}" type="datetime1">
              <a:rPr lang="tr-TR" smtClean="0"/>
              <a:t>19.12.2014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705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86" y="3020385"/>
            <a:ext cx="4076190" cy="2653968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ELBOW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699" y="3020385"/>
            <a:ext cx="4076190" cy="2653968"/>
          </a:xfr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DB63-DEF9-409A-8AC8-E5183D49AEEC}" type="datetime1">
              <a:rPr lang="tr-TR" smtClean="0"/>
              <a:t>19.12.2014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C6F6-531B-4FCC-A4D9-5A63CF4B18EE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210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282</Words>
  <Application>Microsoft Office PowerPoint</Application>
  <PresentationFormat>Geniş ekran</PresentationFormat>
  <Paragraphs>248</Paragraphs>
  <Slides>62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62</vt:i4>
      </vt:variant>
    </vt:vector>
  </HeadingPairs>
  <TitlesOfParts>
    <vt:vector size="66" baseType="lpstr">
      <vt:lpstr>Arial</vt:lpstr>
      <vt:lpstr>Calibri</vt:lpstr>
      <vt:lpstr>Calibri Light</vt:lpstr>
      <vt:lpstr>Office Teması</vt:lpstr>
      <vt:lpstr>BODY , HEALTH &amp; MEDİCİNE</vt:lpstr>
      <vt:lpstr>1. BODY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2. İLLNESS &amp; İNJURY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3. MEDİCAL TREATMENT</vt:lpstr>
      <vt:lpstr>PowerPoint Sunusu</vt:lpstr>
      <vt:lpstr>PowerPoint Sunusu</vt:lpstr>
      <vt:lpstr>PowerPoint Sunusu</vt:lpstr>
      <vt:lpstr>PowerPoint Sunusu</vt:lpstr>
      <vt:lpstr>4. MEDİCİNE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PREPARED BY  KUBİLAY ERTÜRK DOSTSEVER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, HEALTH &amp; MEDİCİNE</dc:title>
  <dc:creator>Kubilay Ertürk DOSTSEVER</dc:creator>
  <cp:lastModifiedBy>Kubilay Ertürk DOSTSEVER</cp:lastModifiedBy>
  <cp:revision>31</cp:revision>
  <dcterms:created xsi:type="dcterms:W3CDTF">2014-12-19T02:46:23Z</dcterms:created>
  <dcterms:modified xsi:type="dcterms:W3CDTF">2014-12-19T12:23:13Z</dcterms:modified>
</cp:coreProperties>
</file>