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B94C-F670-4571-929D-EA0378A743FF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C545B-1E3E-451E-B031-48172E107F3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rgbClr val="FF0000"/>
                </a:solidFill>
                <a:latin typeface="Comic Sans MS" pitchFamily="66" charset="0"/>
              </a:rPr>
              <a:t>Detectives</a:t>
            </a:r>
            <a:r>
              <a:rPr lang="tr-TR" sz="7200" b="1" dirty="0" smtClean="0">
                <a:solidFill>
                  <a:srgbClr val="FF0000"/>
                </a:solidFill>
                <a:latin typeface="Comic Sans MS" pitchFamily="66" charset="0"/>
              </a:rPr>
              <a:t> at </a:t>
            </a:r>
            <a:r>
              <a:rPr lang="tr-TR" sz="7200" b="1" dirty="0" err="1" smtClean="0">
                <a:solidFill>
                  <a:srgbClr val="FF0000"/>
                </a:solidFill>
                <a:latin typeface="Comic Sans MS" pitchFamily="66" charset="0"/>
              </a:rPr>
              <a:t>Work</a:t>
            </a:r>
            <a:endParaRPr lang="tr-TR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Goncanur</a:t>
            </a:r>
            <a:r>
              <a:rPr lang="tr-TR" dirty="0" smtClean="0"/>
              <a:t> AKA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002060"/>
                </a:solidFill>
                <a:latin typeface="Comic Sans MS" pitchFamily="66" charset="0"/>
              </a:rPr>
              <a:t>cash</a:t>
            </a:r>
            <a:endParaRPr lang="tr-TR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TOSHIBA\Desktop\BA-AY870_Cash_i_G_20120526012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4896543" cy="4637112"/>
          </a:xfrm>
          <a:prstGeom prst="rect">
            <a:avLst/>
          </a:prstGeom>
          <a:noFill/>
        </p:spPr>
      </p:pic>
      <p:pic>
        <p:nvPicPr>
          <p:cNvPr id="8195" name="Picture 3" descr="C:\Users\TOSHIBA\Desktop\pic-cashAdv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80928"/>
            <a:ext cx="44196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>
                <a:solidFill>
                  <a:srgbClr val="002060"/>
                </a:solidFill>
                <a:latin typeface="Comic Sans MS" pitchFamily="66" charset="0"/>
              </a:rPr>
              <a:t>drawer</a:t>
            </a:r>
            <a:endParaRPr lang="tr-TR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TOSHIBA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10445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witness</a:t>
            </a:r>
            <a:endParaRPr lang="en-US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912768" cy="5229200"/>
          </a:xfrm>
        </p:spPr>
      </p:pic>
    </p:spTree>
    <p:extLst>
      <p:ext uri="{BB962C8B-B14F-4D97-AF65-F5344CB8AC3E}">
        <p14:creationId xmlns:p14="http://schemas.microsoft.com/office/powerpoint/2010/main" val="2573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What</a:t>
            </a:r>
            <a:r>
              <a:rPr lang="tr-TR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</a:t>
            </a:r>
            <a:r>
              <a:rPr lang="tr-TR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name </a:t>
            </a:r>
            <a:r>
              <a:rPr lang="tr-TR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for</a:t>
            </a:r>
            <a:r>
              <a:rPr lang="tr-TR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this</a:t>
            </a:r>
            <a:r>
              <a:rPr lang="tr-TR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4155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call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these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person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</p:spPr>
      </p:pic>
    </p:spTree>
    <p:extLst>
      <p:ext uri="{BB962C8B-B14F-4D97-AF65-F5344CB8AC3E}">
        <p14:creationId xmlns:p14="http://schemas.microsoft.com/office/powerpoint/2010/main" val="2520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someone</a:t>
            </a:r>
            <a:r>
              <a:rPr lang="tr-TR" dirty="0" smtClean="0"/>
              <a:t> break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house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….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208912" cy="4896544"/>
          </a:xfrm>
        </p:spPr>
      </p:pic>
    </p:spTree>
    <p:extLst>
      <p:ext uri="{BB962C8B-B14F-4D97-AF65-F5344CB8AC3E}">
        <p14:creationId xmlns:p14="http://schemas.microsoft.com/office/powerpoint/2010/main" val="19269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What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name of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person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who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does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this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184576" cy="4320480"/>
          </a:xfrm>
        </p:spPr>
      </p:pic>
    </p:spTree>
    <p:extLst>
      <p:ext uri="{BB962C8B-B14F-4D97-AF65-F5344CB8AC3E}">
        <p14:creationId xmlns:p14="http://schemas.microsoft.com/office/powerpoint/2010/main" val="13074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they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leave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prints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on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floor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which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are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called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…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</p:spPr>
      </p:pic>
    </p:spTree>
    <p:extLst>
      <p:ext uri="{BB962C8B-B14F-4D97-AF65-F5344CB8AC3E}">
        <p14:creationId xmlns:p14="http://schemas.microsoft.com/office/powerpoint/2010/main" val="26165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call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person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who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watches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one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of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these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crime</a:t>
            </a:r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399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55" y="-1022063"/>
            <a:ext cx="8268089" cy="89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you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watch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the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news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tr-T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sz="3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you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feel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when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you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see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hear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crime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news</a:t>
            </a:r>
            <a:r>
              <a:rPr lang="tr-TR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detective</a:t>
            </a:r>
            <a:endParaRPr lang="tr-TR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TOSHIBA\Desktop\detective-1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2448" cy="4464496"/>
          </a:xfrm>
          <a:prstGeom prst="rect">
            <a:avLst/>
          </a:prstGeom>
          <a:noFill/>
        </p:spPr>
      </p:pic>
      <p:pic>
        <p:nvPicPr>
          <p:cNvPr id="1029" name="Picture 5" descr="C:\Users\TOSHIBA\Desktop\de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92387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>
                <a:solidFill>
                  <a:srgbClr val="002060"/>
                </a:solidFill>
                <a:latin typeface="Comic Sans MS" pitchFamily="66" charset="0"/>
              </a:rPr>
              <a:t>fingerprint</a:t>
            </a:r>
            <a:endParaRPr lang="tr-TR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OSHIBA\Desktop\fingerpri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thief</a:t>
            </a:r>
            <a:r>
              <a:rPr lang="tr-TR" sz="5400" b="1" dirty="0" smtClean="0">
                <a:solidFill>
                  <a:srgbClr val="002060"/>
                </a:solidFill>
                <a:latin typeface="Comic Sans MS" pitchFamily="66" charset="0"/>
              </a:rPr>
              <a:t>/ </a:t>
            </a:r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burglar</a:t>
            </a:r>
            <a:endParaRPr lang="tr-TR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Users\TOSHIBA\Desktop\14870640-th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40460" cy="4248472"/>
          </a:xfrm>
          <a:prstGeom prst="rect">
            <a:avLst/>
          </a:prstGeom>
          <a:noFill/>
        </p:spPr>
      </p:pic>
      <p:pic>
        <p:nvPicPr>
          <p:cNvPr id="3076" name="Picture 4" descr="C:\Users\TOSHIBA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98899" cy="380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footprint</a:t>
            </a:r>
            <a:endParaRPr lang="tr-TR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TOSHIBA\Desktop\footprint-trail-cli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8229600" cy="1854198"/>
          </a:xfrm>
          <a:prstGeom prst="rect">
            <a:avLst/>
          </a:prstGeom>
          <a:noFill/>
        </p:spPr>
      </p:pic>
      <p:pic>
        <p:nvPicPr>
          <p:cNvPr id="4099" name="Picture 3" descr="C:\Users\TOSHIBA\Desktop\41QMICUfWOL._SY35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381375" cy="3202855"/>
          </a:xfrm>
          <a:prstGeom prst="rect">
            <a:avLst/>
          </a:prstGeom>
          <a:noFill/>
        </p:spPr>
      </p:pic>
      <p:pic>
        <p:nvPicPr>
          <p:cNvPr id="4100" name="Picture 4" descr="C:\Users\TOSHIBA\Desktop\Foot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4011613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robber</a:t>
            </a:r>
            <a:endParaRPr lang="tr-TR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TOSHIBA\Desktop\masked_robber_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72408" cy="4824536"/>
          </a:xfrm>
          <a:prstGeom prst="rect">
            <a:avLst/>
          </a:prstGeom>
          <a:noFill/>
        </p:spPr>
      </p:pic>
      <p:pic>
        <p:nvPicPr>
          <p:cNvPr id="5124" name="Picture 4" descr="C:\Users\TOSHIBA\Desktop\bankaci-olmak-icin-aranan-sartlar-150x1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86783" cy="3090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err="1" smtClean="0">
                <a:solidFill>
                  <a:srgbClr val="002060"/>
                </a:solidFill>
                <a:latin typeface="Comic Sans MS" pitchFamily="66" charset="0"/>
              </a:rPr>
              <a:t>prison</a:t>
            </a:r>
            <a:endParaRPr lang="tr-TR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TOSHIBA\Desktop\73979720-e13461648499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027" y="1600200"/>
            <a:ext cx="7021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err="1" smtClean="0">
                <a:solidFill>
                  <a:srgbClr val="002060"/>
                </a:solidFill>
                <a:latin typeface="Comic Sans MS" pitchFamily="66" charset="0"/>
              </a:rPr>
              <a:t>magnifier</a:t>
            </a:r>
            <a:endParaRPr lang="tr-TR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TOSHIB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7889"/>
            <a:ext cx="7272808" cy="417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91</Words>
  <Application>Microsoft Office PowerPoint</Application>
  <PresentationFormat>Ekran Gösterisi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Ofis Teması</vt:lpstr>
      <vt:lpstr>Detectives at Work</vt:lpstr>
      <vt:lpstr>PowerPoint Sunusu</vt:lpstr>
      <vt:lpstr>detective</vt:lpstr>
      <vt:lpstr>fingerprint</vt:lpstr>
      <vt:lpstr>thief/ burglar</vt:lpstr>
      <vt:lpstr>footprint</vt:lpstr>
      <vt:lpstr>robber</vt:lpstr>
      <vt:lpstr>prison</vt:lpstr>
      <vt:lpstr>magnifier</vt:lpstr>
      <vt:lpstr>cash</vt:lpstr>
      <vt:lpstr>drawer</vt:lpstr>
      <vt:lpstr>witness</vt:lpstr>
      <vt:lpstr>What is the name for this?</vt:lpstr>
      <vt:lpstr>How do we call these person?</vt:lpstr>
      <vt:lpstr>When someone break into your house is called….</vt:lpstr>
      <vt:lpstr>What is the name of the person who does this?</vt:lpstr>
      <vt:lpstr>Sometimes they leave prints on the floor which are called…</vt:lpstr>
      <vt:lpstr>How do we call the person  who watches one of these crime?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Detectives at Work</dc:title>
  <dc:creator>TOSHIBA</dc:creator>
  <cp:lastModifiedBy>İsmail</cp:lastModifiedBy>
  <cp:revision>11</cp:revision>
  <dcterms:created xsi:type="dcterms:W3CDTF">2016-03-21T13:03:35Z</dcterms:created>
  <dcterms:modified xsi:type="dcterms:W3CDTF">2016-03-21T23:49:49Z</dcterms:modified>
</cp:coreProperties>
</file>