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7" r:id="rId5"/>
    <p:sldId id="259" r:id="rId6"/>
    <p:sldId id="265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84" r:id="rId16"/>
    <p:sldId id="273" r:id="rId17"/>
    <p:sldId id="264" r:id="rId18"/>
    <p:sldId id="274" r:id="rId19"/>
    <p:sldId id="275" r:id="rId20"/>
    <p:sldId id="276" r:id="rId21"/>
    <p:sldId id="277" r:id="rId22"/>
    <p:sldId id="278" r:id="rId23"/>
    <p:sldId id="285" r:id="rId24"/>
    <p:sldId id="286" r:id="rId25"/>
    <p:sldId id="287" r:id="rId26"/>
    <p:sldId id="288" r:id="rId27"/>
    <p:sldId id="289" r:id="rId28"/>
    <p:sldId id="279" r:id="rId29"/>
    <p:sldId id="290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74B7-7945-47FA-8CBE-3DA226C33416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DCBEC-CC41-42D2-9A79-41C8C65AD1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5A85-789D-4589-8BDD-EED3C6D4CB93}" type="datetimeFigureOut">
              <a:rPr lang="de-DE" smtClean="0"/>
              <a:pPr/>
              <a:t>19.08.2011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F9C2-3329-4669-91A0-D0F1F7793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7200" b="1" dirty="0" smtClean="0">
                <a:solidFill>
                  <a:srgbClr val="0070C0"/>
                </a:solidFill>
              </a:rPr>
              <a:t>Deutschvergnügen </a:t>
            </a:r>
            <a:endParaRPr lang="de-DE" sz="7200" b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Lied zum Mitsingen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27587" y="2967335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und Nein 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071787" cy="32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87824" y="3933056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Apfelwein </a:t>
            </a:r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971600" y="1340768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        Ludwigshafen</a:t>
            </a:r>
            <a:endParaRPr lang="de-DE" sz="4400" dirty="0"/>
          </a:p>
        </p:txBody>
      </p:sp>
      <p:sp>
        <p:nvSpPr>
          <p:cNvPr id="6" name="Textfeld 5"/>
          <p:cNvSpPr txBox="1"/>
          <p:nvPr/>
        </p:nvSpPr>
        <p:spPr>
          <a:xfrm>
            <a:off x="4427984" y="530120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tx2"/>
                </a:solidFill>
              </a:rPr>
              <a:t>        am Rhein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0" y="27089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ist</a:t>
            </a:r>
            <a:endParaRPr lang="de-DE" sz="4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50912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Dummkopf , Kohlkopf , Marzipan ,</a:t>
            </a:r>
            <a:r>
              <a:rPr lang="de-DE" sz="4400" dirty="0" smtClean="0"/>
              <a:t> </a:t>
            </a:r>
            <a:endParaRPr lang="de-DE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27127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09634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448272" cy="24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3397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2952328" cy="28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943994" cy="28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4452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Porsche   ,         </a:t>
            </a:r>
            <a:r>
              <a:rPr lang="de-DE" sz="4000" b="1" dirty="0" smtClean="0">
                <a:solidFill>
                  <a:srgbClr val="0070C0"/>
                </a:solidFill>
              </a:rPr>
              <a:t>VW </a:t>
            </a:r>
            <a:r>
              <a:rPr lang="de-DE" sz="4000" b="1" dirty="0" smtClean="0"/>
              <a:t>         ,       </a:t>
            </a:r>
            <a:r>
              <a:rPr lang="de-DE" sz="4000" b="1" dirty="0" smtClean="0">
                <a:solidFill>
                  <a:srgbClr val="FF0000"/>
                </a:solidFill>
              </a:rPr>
              <a:t>Autobahn</a:t>
            </a:r>
            <a:r>
              <a:rPr lang="de-DE" sz="4000" b="1" dirty="0" smtClean="0"/>
              <a:t>.</a:t>
            </a:r>
            <a:r>
              <a:rPr lang="de-DE" sz="4000" dirty="0" smtClean="0"/>
              <a:t>            </a:t>
            </a:r>
            <a:endParaRPr lang="de-DE" sz="4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Deutsch hat Klasse,</a:t>
            </a:r>
          </a:p>
          <a:p>
            <a:r>
              <a:rPr lang="de-DE" sz="4800" b="1" dirty="0" smtClean="0"/>
              <a:t>Deutsch hat Stil</a:t>
            </a:r>
          </a:p>
          <a:p>
            <a:r>
              <a:rPr lang="de-DE" sz="4800" b="1" dirty="0" smtClean="0"/>
              <a:t>Und Romantik und Gefühl.</a:t>
            </a:r>
          </a:p>
          <a:p>
            <a:r>
              <a:rPr lang="de-DE" sz="4800" b="1" dirty="0" smtClean="0"/>
              <a:t>Deutsch hat Rhythmus,</a:t>
            </a:r>
          </a:p>
          <a:p>
            <a:r>
              <a:rPr lang="de-DE" sz="4800" b="1" dirty="0" smtClean="0"/>
              <a:t>Deutsch hat Schall</a:t>
            </a:r>
          </a:p>
          <a:p>
            <a:r>
              <a:rPr lang="de-DE" sz="4800" b="1" dirty="0" smtClean="0"/>
              <a:t>Deutschvergnügen überall.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27587" y="2967335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und Nein 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071787" cy="32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87824" y="3933056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Apfelwein </a:t>
            </a:r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51520" y="692696"/>
            <a:ext cx="7897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     </a:t>
            </a:r>
            <a:r>
              <a:rPr lang="de-DE" sz="5400" dirty="0" smtClean="0"/>
              <a:t> </a:t>
            </a:r>
            <a:r>
              <a:rPr lang="de-DE" sz="5400" dirty="0" smtClean="0">
                <a:solidFill>
                  <a:schemeClr val="tx2">
                    <a:lumMod val="75000"/>
                  </a:schemeClr>
                </a:solidFill>
              </a:rPr>
              <a:t>Karlsruhe</a:t>
            </a:r>
            <a:r>
              <a:rPr lang="de-DE" sz="5400" dirty="0" smtClean="0"/>
              <a:t>     </a:t>
            </a:r>
            <a:r>
              <a:rPr lang="de-DE" sz="5400" dirty="0" smtClean="0"/>
              <a:t>  </a:t>
            </a: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endParaRPr lang="de-DE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11760" y="4581128"/>
            <a:ext cx="3682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am Rhein </a:t>
            </a:r>
            <a:endParaRPr lang="de-DE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1764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2291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23528" y="5157192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Bauhaus ,       Brauhaus ,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27587" y="2967335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und Nein 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44416" cy="32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520" y="4941168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Wetter    ,            Wind    ,</a:t>
            </a:r>
            <a:endParaRPr lang="de-DE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6805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2943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4794542" y="5373216"/>
            <a:ext cx="3750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Wunderkind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Deutsch hat Klasse,</a:t>
            </a:r>
          </a:p>
          <a:p>
            <a:r>
              <a:rPr lang="de-DE" sz="4800" b="1" dirty="0" smtClean="0"/>
              <a:t>Deutsch hat Stil</a:t>
            </a:r>
          </a:p>
          <a:p>
            <a:r>
              <a:rPr lang="de-DE" sz="4800" b="1" dirty="0" smtClean="0"/>
              <a:t>Und Romantik und Gefühl.</a:t>
            </a:r>
          </a:p>
          <a:p>
            <a:r>
              <a:rPr lang="de-DE" sz="4800" b="1" dirty="0" smtClean="0"/>
              <a:t>Deutsch hat Rhythmus,</a:t>
            </a:r>
          </a:p>
          <a:p>
            <a:r>
              <a:rPr lang="de-DE" sz="4800" b="1" dirty="0" smtClean="0"/>
              <a:t>Deutsch hat Schall</a:t>
            </a:r>
          </a:p>
          <a:p>
            <a:r>
              <a:rPr lang="de-DE" sz="4800" b="1" dirty="0" smtClean="0"/>
              <a:t>Deutschvergnügen überall.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27587" y="2967335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und Nein 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071787" cy="32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87824" y="3933056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Apfelwein </a:t>
            </a:r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 Berlin ist nicht am Rhein.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8291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024336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-229606" y="5229200"/>
            <a:ext cx="931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Sauerkraut und Tannenbaum,</a:t>
            </a:r>
            <a:endParaRPr lang="de-DE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051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1268760"/>
            <a:ext cx="496855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-150532" y="5517232"/>
            <a:ext cx="9391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Deutschmusik und Liebestraum.</a:t>
            </a:r>
            <a:endParaRPr lang="de-D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Deutsch hat Klasse,</a:t>
            </a:r>
          </a:p>
          <a:p>
            <a:r>
              <a:rPr lang="de-DE" sz="4800" b="1" dirty="0" smtClean="0"/>
              <a:t>Deutsch hat Stil</a:t>
            </a:r>
          </a:p>
          <a:p>
            <a:r>
              <a:rPr lang="de-DE" sz="4800" b="1" dirty="0" smtClean="0"/>
              <a:t>Und Romantik und Gefühl.</a:t>
            </a:r>
          </a:p>
          <a:p>
            <a:r>
              <a:rPr lang="de-DE" sz="4800" b="1" dirty="0" smtClean="0"/>
              <a:t>Deutsch hat Rhythmus,</a:t>
            </a:r>
          </a:p>
          <a:p>
            <a:r>
              <a:rPr lang="de-DE" sz="4800" b="1" dirty="0" smtClean="0"/>
              <a:t>Deutsch hat Schall</a:t>
            </a:r>
          </a:p>
          <a:p>
            <a:r>
              <a:rPr lang="de-DE" sz="4800" b="1" dirty="0" smtClean="0"/>
              <a:t>Deutschvergnügen überall.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2492896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Applaus!!!!</a:t>
            </a:r>
            <a:endParaRPr lang="de-DE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071787" cy="32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87824" y="3933056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Apfelwein </a:t>
            </a:r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432048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95536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/>
              <a:t>Loreley ist am Rhein.</a:t>
            </a:r>
            <a:endParaRPr lang="de-DE" sz="54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4768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18150" y="2967335"/>
            <a:ext cx="33077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Eisberg </a:t>
            </a:r>
            <a:endParaRPr lang="de-DE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95263"/>
            <a:ext cx="7477125" cy="63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48943" cy="59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755576" y="980728"/>
            <a:ext cx="53285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Und ein Stein </a:t>
            </a:r>
            <a:endParaRPr lang="de-DE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0466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Fein, fein, fein ist 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04656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Deutsch hat Klasse,</a:t>
            </a:r>
          </a:p>
          <a:p>
            <a:r>
              <a:rPr lang="de-DE" sz="4800" b="1" dirty="0" smtClean="0"/>
              <a:t>Deutsch hat Stil</a:t>
            </a:r>
          </a:p>
          <a:p>
            <a:r>
              <a:rPr lang="de-DE" sz="4800" b="1" dirty="0" smtClean="0"/>
              <a:t>Und Romantik und Gefühl.</a:t>
            </a:r>
          </a:p>
          <a:p>
            <a:r>
              <a:rPr lang="de-DE" sz="4800" b="1" dirty="0" smtClean="0"/>
              <a:t>Deutsch hat Rhythmus,</a:t>
            </a:r>
          </a:p>
          <a:p>
            <a:r>
              <a:rPr lang="de-DE" sz="4800" b="1" dirty="0" smtClean="0"/>
              <a:t>Deutsch hat Schall</a:t>
            </a:r>
          </a:p>
          <a:p>
            <a:r>
              <a:rPr lang="de-DE" sz="4800" b="1" dirty="0" smtClean="0"/>
              <a:t>Deutschvergnügen überall.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Deutschvergnügen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Deutschvergnügen</dc:title>
  <dc:creator>Gast</dc:creator>
  <cp:lastModifiedBy>Gast</cp:lastModifiedBy>
  <cp:revision>221</cp:revision>
  <dcterms:created xsi:type="dcterms:W3CDTF">2011-08-16T13:22:27Z</dcterms:created>
  <dcterms:modified xsi:type="dcterms:W3CDTF">2011-08-19T21:03:23Z</dcterms:modified>
</cp:coreProperties>
</file>