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1" r:id="rId4"/>
    <p:sldId id="266" r:id="rId5"/>
    <p:sldId id="267" r:id="rId6"/>
    <p:sldId id="258" r:id="rId7"/>
    <p:sldId id="259" r:id="rId8"/>
    <p:sldId id="260" r:id="rId9"/>
    <p:sldId id="268" r:id="rId10"/>
    <p:sldId id="269" r:id="rId1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91" autoAdjust="0"/>
    <p:restoredTop sz="93190" autoAdjust="0"/>
  </p:normalViewPr>
  <p:slideViewPr>
    <p:cSldViewPr>
      <p:cViewPr varScale="1">
        <p:scale>
          <a:sx n="72" d="100"/>
          <a:sy n="72" d="100"/>
        </p:scale>
        <p:origin x="-8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15/12/2016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15/12/2016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15/12/2016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15/12/2016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15/12/2016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15/12/2016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15/12/2016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15/12/2016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15/12/2016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15/12/2016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15/12/2016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00DB3-DBF0-4086-B675-117E7A9610B8}" type="datetimeFigureOut">
              <a:rPr lang="pt-BR" smtClean="0"/>
              <a:pPr/>
              <a:t>15/12/2016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9D8CF-8DEC-4D9F-84EE-ADF04DFF3391}" type="slidenum">
              <a:rPr lang="pt-BR" smtClean="0"/>
              <a:pPr/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" Target="slide4.xml"/><Relationship Id="rId7" Type="http://schemas.openxmlformats.org/officeDocument/2006/relationships/slide" Target="slide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slide" Target="slide5.xml"/><Relationship Id="rId10" Type="http://schemas.openxmlformats.org/officeDocument/2006/relationships/image" Target="../media/image6.jpeg"/><Relationship Id="rId4" Type="http://schemas.openxmlformats.org/officeDocument/2006/relationships/image" Target="../media/image3.jpeg"/><Relationship Id="rId9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12.jpeg"/><Relationship Id="rId7" Type="http://schemas.openxmlformats.org/officeDocument/2006/relationships/image" Target="../media/image14.jpe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image" Target="../media/image13.jpeg"/><Relationship Id="rId10" Type="http://schemas.openxmlformats.org/officeDocument/2006/relationships/slide" Target="slide2.xml"/><Relationship Id="rId4" Type="http://schemas.openxmlformats.org/officeDocument/2006/relationships/slide" Target="slide7.xml"/><Relationship Id="rId9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:\ALEMAO\Lehrer\JIC - SIEAG\Bilder\Stadt Hambur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887781"/>
            <a:ext cx="7643834" cy="50415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ta em curva para a esquerda 1">
            <a:hlinkClick r:id="rId2" action="ppaction://hlinksldjump"/>
          </p:cNvPr>
          <p:cNvSpPr/>
          <p:nvPr/>
        </p:nvSpPr>
        <p:spPr>
          <a:xfrm>
            <a:off x="8532440" y="6165304"/>
            <a:ext cx="432048" cy="50405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786050" y="357166"/>
            <a:ext cx="3571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smtClean="0"/>
              <a:t>Das Riesenrad</a:t>
            </a:r>
            <a:endParaRPr lang="pt-BR" sz="3200" dirty="0"/>
          </a:p>
        </p:txBody>
      </p:sp>
      <p:pic>
        <p:nvPicPr>
          <p:cNvPr id="4098" name="Picture 2" descr="J:\ALEMAO\Lehrer\JIC - SIEAG\Bilder\Riesenrad Hamburg 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016393"/>
            <a:ext cx="5616624" cy="4212807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827584" y="5445224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smtClean="0"/>
              <a:t>Eine riesige Attraktion! Mit 60 Meter ist es das</a:t>
            </a:r>
            <a:r>
              <a:rPr lang="de-DE" sz="2400" smtClean="0"/>
              <a:t> größte mobile Riesenrad der Welt. Ein Ticket kostet für Erwachsene nur 5 Euro. Von oben kann man den ganzen Hafen seheh.</a:t>
            </a:r>
            <a:endParaRPr lang="pt-BR" sz="2400" dirty="0"/>
          </a:p>
        </p:txBody>
      </p:sp>
      <p:sp>
        <p:nvSpPr>
          <p:cNvPr id="7" name="Elipse 6">
            <a:hlinkClick r:id="rId4" action="ppaction://hlinksldjump"/>
          </p:cNvPr>
          <p:cNvSpPr/>
          <p:nvPr/>
        </p:nvSpPr>
        <p:spPr>
          <a:xfrm>
            <a:off x="7991872" y="5777880"/>
            <a:ext cx="1152128" cy="108012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J:\ALEMAO\Lehrer\JIC - SIEAG\Bilder\Hamburg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2590" y="642918"/>
            <a:ext cx="7643866" cy="3762337"/>
          </a:xfrm>
          <a:prstGeom prst="rect">
            <a:avLst/>
          </a:prstGeom>
          <a:noFill/>
        </p:spPr>
      </p:pic>
      <p:pic>
        <p:nvPicPr>
          <p:cNvPr id="1028" name="Picture 4" descr="J:\ALEMAO\Lehrer\JIC - SIEAG\Bilder\Samy Deluxe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48452" y="142852"/>
            <a:ext cx="2381267" cy="1785950"/>
          </a:xfrm>
          <a:prstGeom prst="rect">
            <a:avLst/>
          </a:prstGeom>
          <a:noFill/>
        </p:spPr>
      </p:pic>
      <p:sp>
        <p:nvSpPr>
          <p:cNvPr id="9" name="CaixaDeTexto 8"/>
          <p:cNvSpPr txBox="1"/>
          <p:nvPr/>
        </p:nvSpPr>
        <p:spPr>
          <a:xfrm>
            <a:off x="6786578" y="1967203"/>
            <a:ext cx="1857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err="1" smtClean="0"/>
              <a:t>Musik</a:t>
            </a:r>
            <a:endParaRPr lang="pt-BR" sz="24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-71470" y="1967203"/>
            <a:ext cx="2928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err="1" smtClean="0"/>
              <a:t>Stadt</a:t>
            </a:r>
            <a:endParaRPr lang="pt-BR" sz="2400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-357222" y="6324921"/>
            <a:ext cx="357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err="1" smtClean="0"/>
              <a:t>Sehenswürdigkeiten</a:t>
            </a:r>
            <a:endParaRPr lang="pt-BR" sz="2400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7072330" y="6324921"/>
            <a:ext cx="1214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err="1" smtClean="0"/>
              <a:t>Hafen</a:t>
            </a:r>
            <a:endParaRPr lang="pt-BR" sz="2400" dirty="0"/>
          </a:p>
        </p:txBody>
      </p:sp>
      <p:pic>
        <p:nvPicPr>
          <p:cNvPr id="1033" name="Picture 9" descr="J:\ALEMAO\Lehrer\JIC - SIEAG\Bilder\Container Hamburg Süd 2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29322" y="4500570"/>
            <a:ext cx="3071834" cy="1940106"/>
          </a:xfrm>
          <a:prstGeom prst="rect">
            <a:avLst/>
          </a:prstGeom>
          <a:noFill/>
        </p:spPr>
      </p:pic>
      <p:sp>
        <p:nvSpPr>
          <p:cNvPr id="11" name="CaixaDeTexto 10"/>
          <p:cNvSpPr txBox="1"/>
          <p:nvPr/>
        </p:nvSpPr>
        <p:spPr>
          <a:xfrm>
            <a:off x="2214546" y="4286256"/>
            <a:ext cx="4714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i="1" dirty="0" smtClean="0"/>
              <a:t>Das ist Hamburg!</a:t>
            </a:r>
            <a:endParaRPr lang="pt-BR" sz="3200" i="1" dirty="0"/>
          </a:p>
        </p:txBody>
      </p:sp>
      <p:pic>
        <p:nvPicPr>
          <p:cNvPr id="14" name="Picture 5" descr="J:\ALEMAO\Lehrer\JIC - SIEAG\Bilder\Riesenrad Hamburg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2844" y="4572008"/>
            <a:ext cx="2397849" cy="1785950"/>
          </a:xfrm>
          <a:prstGeom prst="rect">
            <a:avLst/>
          </a:prstGeom>
          <a:noFill/>
        </p:spPr>
      </p:pic>
      <p:pic>
        <p:nvPicPr>
          <p:cNvPr id="15" name="Picture 8" descr="J:\ALEMAO\Lehrer\JIC - SIEAG\Bilder\Stadt Hamburg.jp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42844" y="142852"/>
            <a:ext cx="2571768" cy="1696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J:\ALEMAO\Lehrer\JIC - SIEAG\Bilder\Hafen Hambur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142984"/>
            <a:ext cx="5202237" cy="3902075"/>
          </a:xfrm>
          <a:prstGeom prst="rect">
            <a:avLst/>
          </a:prstGeom>
          <a:noFill/>
        </p:spPr>
      </p:pic>
      <p:sp>
        <p:nvSpPr>
          <p:cNvPr id="7" name="CaixaDeTexto 6"/>
          <p:cNvSpPr txBox="1"/>
          <p:nvPr/>
        </p:nvSpPr>
        <p:spPr>
          <a:xfrm>
            <a:off x="2786050" y="357166"/>
            <a:ext cx="3571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err="1" smtClean="0"/>
              <a:t>Die</a:t>
            </a:r>
            <a:r>
              <a:rPr lang="pt-BR" sz="3200" dirty="0" smtClean="0"/>
              <a:t> </a:t>
            </a:r>
            <a:r>
              <a:rPr lang="pt-BR" sz="3200" dirty="0" err="1" smtClean="0"/>
              <a:t>Stadt</a:t>
            </a:r>
            <a:r>
              <a:rPr lang="pt-BR" sz="3200" dirty="0" smtClean="0"/>
              <a:t> Hamburg</a:t>
            </a:r>
            <a:endParaRPr lang="pt-BR" sz="32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755576" y="5229200"/>
            <a:ext cx="76328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Hamburg ist </a:t>
            </a:r>
            <a:r>
              <a:rPr lang="pt-BR" sz="2400" dirty="0" err="1" smtClean="0"/>
              <a:t>eine</a:t>
            </a:r>
            <a:r>
              <a:rPr lang="pt-BR" sz="2400" dirty="0" smtClean="0"/>
              <a:t> </a:t>
            </a:r>
            <a:r>
              <a:rPr lang="pt-BR" sz="2400" dirty="0" err="1" smtClean="0"/>
              <a:t>Stadt</a:t>
            </a:r>
            <a:r>
              <a:rPr lang="pt-BR" sz="2400" dirty="0" smtClean="0"/>
              <a:t> </a:t>
            </a:r>
            <a:r>
              <a:rPr lang="pt-BR" sz="2400" dirty="0" err="1" smtClean="0"/>
              <a:t>am</a:t>
            </a:r>
            <a:r>
              <a:rPr lang="pt-BR" sz="2400" dirty="0" smtClean="0"/>
              <a:t> </a:t>
            </a:r>
            <a:r>
              <a:rPr lang="pt-BR" sz="2400" dirty="0" err="1" smtClean="0"/>
              <a:t>Meer</a:t>
            </a:r>
            <a:r>
              <a:rPr lang="pt-BR" sz="2400" dirty="0" smtClean="0"/>
              <a:t>, </a:t>
            </a:r>
            <a:r>
              <a:rPr lang="pt-BR" sz="2400" dirty="0" err="1" smtClean="0"/>
              <a:t>sie</a:t>
            </a:r>
            <a:r>
              <a:rPr lang="pt-BR" sz="2400" dirty="0" smtClean="0"/>
              <a:t> </a:t>
            </a:r>
            <a:r>
              <a:rPr lang="pt-BR" sz="2400" dirty="0" err="1" smtClean="0"/>
              <a:t>liegt</a:t>
            </a:r>
            <a:r>
              <a:rPr lang="pt-BR" sz="2400" dirty="0" smtClean="0"/>
              <a:t> in </a:t>
            </a:r>
            <a:r>
              <a:rPr lang="pt-BR" sz="2400" dirty="0" err="1" smtClean="0"/>
              <a:t>Norddeutschland</a:t>
            </a:r>
            <a:r>
              <a:rPr lang="pt-BR" sz="2400" dirty="0" smtClean="0"/>
              <a:t>. </a:t>
            </a:r>
            <a:r>
              <a:rPr lang="pt-BR" sz="2400" dirty="0" err="1" smtClean="0"/>
              <a:t>Die</a:t>
            </a:r>
            <a:r>
              <a:rPr lang="pt-BR" sz="2400" dirty="0" smtClean="0"/>
              <a:t> </a:t>
            </a:r>
            <a:r>
              <a:rPr lang="pt-BR" sz="2400" dirty="0" err="1" smtClean="0"/>
              <a:t>Stadt</a:t>
            </a:r>
            <a:r>
              <a:rPr lang="pt-BR" sz="2400" dirty="0" smtClean="0"/>
              <a:t> ist </a:t>
            </a:r>
            <a:r>
              <a:rPr lang="pt-BR" sz="2400" dirty="0" err="1" smtClean="0"/>
              <a:t>sehr</a:t>
            </a:r>
            <a:r>
              <a:rPr lang="pt-BR" sz="2400" dirty="0" smtClean="0"/>
              <a:t> </a:t>
            </a:r>
            <a:r>
              <a:rPr lang="pt-BR" sz="2400" dirty="0" err="1" smtClean="0"/>
              <a:t>bekannt</a:t>
            </a:r>
            <a:r>
              <a:rPr lang="pt-BR" sz="2400" dirty="0" smtClean="0"/>
              <a:t>  </a:t>
            </a:r>
            <a:r>
              <a:rPr lang="pt-BR" sz="2400" dirty="0" err="1" smtClean="0"/>
              <a:t>für</a:t>
            </a:r>
            <a:r>
              <a:rPr lang="pt-BR" sz="2400" dirty="0" smtClean="0"/>
              <a:t> </a:t>
            </a:r>
            <a:r>
              <a:rPr lang="pt-BR" sz="2400" err="1" smtClean="0"/>
              <a:t>ihren</a:t>
            </a:r>
            <a:r>
              <a:rPr lang="pt-BR" sz="2400" smtClean="0"/>
              <a:t> Hafen. Sie hat auch ein gro</a:t>
            </a:r>
            <a:r>
              <a:rPr lang="pt-BR" sz="2400" smtClean="0">
                <a:latin typeface="Arial"/>
                <a:cs typeface="Arial"/>
              </a:rPr>
              <a:t>ßes</a:t>
            </a:r>
            <a:r>
              <a:rPr lang="pt-BR" sz="2400" smtClean="0"/>
              <a:t> kulturelles Angebot: </a:t>
            </a:r>
            <a:r>
              <a:rPr lang="de-DE" sz="2400" smtClean="0"/>
              <a:t>über 60 Theater, 100 Musikclubs und etwa 60 Museen</a:t>
            </a:r>
            <a:endParaRPr lang="pt-BR" dirty="0"/>
          </a:p>
        </p:txBody>
      </p:sp>
      <p:sp>
        <p:nvSpPr>
          <p:cNvPr id="12" name="Seta em curva para a esquerda 11">
            <a:hlinkClick r:id="rId3" action="ppaction://hlinksldjump"/>
          </p:cNvPr>
          <p:cNvSpPr/>
          <p:nvPr/>
        </p:nvSpPr>
        <p:spPr>
          <a:xfrm>
            <a:off x="8532440" y="6165304"/>
            <a:ext cx="432048" cy="50405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3" name="Elipse 12">
            <a:hlinkClick r:id="rId3" action="ppaction://hlinksldjump"/>
          </p:cNvPr>
          <p:cNvSpPr/>
          <p:nvPr/>
        </p:nvSpPr>
        <p:spPr>
          <a:xfrm>
            <a:off x="7991872" y="5777880"/>
            <a:ext cx="1152128" cy="108012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ta em curva para a esquerda 1">
            <a:hlinkClick r:id="rId2" action="ppaction://hlinksldjump"/>
          </p:cNvPr>
          <p:cNvSpPr/>
          <p:nvPr/>
        </p:nvSpPr>
        <p:spPr>
          <a:xfrm>
            <a:off x="8532440" y="6165304"/>
            <a:ext cx="432048" cy="50405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1026" name="Picture 2" descr="F:\documentos\JIC - SIEAG\Bilder\Die Ster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241796"/>
            <a:ext cx="3384846" cy="2539132"/>
          </a:xfrm>
          <a:prstGeom prst="rect">
            <a:avLst/>
          </a:prstGeom>
          <a:noFill/>
        </p:spPr>
      </p:pic>
      <p:pic>
        <p:nvPicPr>
          <p:cNvPr id="1028" name="Picture 4" descr="F:\documentos\JIC - SIEAG\Bilder\Samy Delux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933056"/>
            <a:ext cx="3168352" cy="2376264"/>
          </a:xfrm>
          <a:prstGeom prst="rect">
            <a:avLst/>
          </a:prstGeom>
          <a:noFill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16632"/>
            <a:ext cx="3888432" cy="2763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ixaDeTexto 6"/>
          <p:cNvSpPr txBox="1"/>
          <p:nvPr/>
        </p:nvSpPr>
        <p:spPr>
          <a:xfrm>
            <a:off x="539552" y="2996952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smtClean="0"/>
              <a:t>Die Beatles</a:t>
            </a:r>
            <a:endParaRPr lang="pt-BR" sz="2000"/>
          </a:p>
        </p:txBody>
      </p:sp>
      <p:sp>
        <p:nvSpPr>
          <p:cNvPr id="8" name="CaixaDeTexto 7"/>
          <p:cNvSpPr txBox="1"/>
          <p:nvPr/>
        </p:nvSpPr>
        <p:spPr>
          <a:xfrm>
            <a:off x="5796136" y="2956882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smtClean="0"/>
              <a:t>Die Sterne</a:t>
            </a:r>
            <a:endParaRPr lang="pt-BR" sz="2000"/>
          </a:p>
        </p:txBody>
      </p:sp>
      <p:sp>
        <p:nvSpPr>
          <p:cNvPr id="9" name="CaixaDeTexto 8"/>
          <p:cNvSpPr txBox="1"/>
          <p:nvPr/>
        </p:nvSpPr>
        <p:spPr>
          <a:xfrm>
            <a:off x="539552" y="6381328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smtClean="0"/>
              <a:t>Samy Deluxe</a:t>
            </a:r>
            <a:endParaRPr lang="pt-BR" sz="2000"/>
          </a:p>
        </p:txBody>
      </p:sp>
      <p:sp>
        <p:nvSpPr>
          <p:cNvPr id="10" name="CaixaDeTexto 9"/>
          <p:cNvSpPr txBox="1"/>
          <p:nvPr/>
        </p:nvSpPr>
        <p:spPr>
          <a:xfrm>
            <a:off x="3779912" y="3559656"/>
            <a:ext cx="51845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smtClean="0"/>
              <a:t>Viele Musikgruppen kommen aus Hamburg. Sie spielen z. B. Rock-, Pop- und Jazz- und Rapmusik.</a:t>
            </a:r>
          </a:p>
          <a:p>
            <a:pPr algn="ctr"/>
            <a:endParaRPr lang="pt-BR" sz="2400" smtClean="0"/>
          </a:p>
          <a:p>
            <a:pPr algn="just"/>
            <a:r>
              <a:rPr lang="de-DE" sz="2400" smtClean="0"/>
              <a:t>Auch die Karriere von Beatles beginnt in Deutschland. Dort spielen sie 1960 in Hamburg.</a:t>
            </a:r>
            <a:endParaRPr lang="pt-BR" sz="2400"/>
          </a:p>
        </p:txBody>
      </p:sp>
      <p:sp>
        <p:nvSpPr>
          <p:cNvPr id="11" name="Elipse 10">
            <a:hlinkClick r:id="rId2" action="ppaction://hlinksldjump"/>
          </p:cNvPr>
          <p:cNvSpPr/>
          <p:nvPr/>
        </p:nvSpPr>
        <p:spPr>
          <a:xfrm>
            <a:off x="7991872" y="5777880"/>
            <a:ext cx="1152128" cy="108012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ta em curva para a esquerda 3">
            <a:hlinkClick r:id="rId2" action="ppaction://hlinksldjump"/>
          </p:cNvPr>
          <p:cNvSpPr/>
          <p:nvPr/>
        </p:nvSpPr>
        <p:spPr>
          <a:xfrm>
            <a:off x="8532440" y="6165304"/>
            <a:ext cx="432048" cy="50405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2050" name="Picture 2" descr="J:\ALEMAO\Lehrer\JIC - SIEAG\Bilder\Hafen Hamburg 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08" y="1139552"/>
            <a:ext cx="8964488" cy="3657600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2786050" y="357166"/>
            <a:ext cx="3571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smtClean="0"/>
              <a:t>Der Hafen</a:t>
            </a:r>
            <a:endParaRPr lang="pt-BR" sz="32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395536" y="5085184"/>
            <a:ext cx="8208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smtClean="0"/>
              <a:t>Der Hamburger Hafen (auch „Deutschlands Tor zur Welt“), ist der größte Hafen in Deutschland und auch die größte Sehenswürdigkeit in Hamburg. Dort können die Touristen eine Hafenrundfahrt machen.</a:t>
            </a:r>
            <a:endParaRPr lang="pt-BR" sz="2400"/>
          </a:p>
        </p:txBody>
      </p:sp>
      <p:sp>
        <p:nvSpPr>
          <p:cNvPr id="8" name="Elipse 7">
            <a:hlinkClick r:id="rId2" action="ppaction://hlinksldjump"/>
          </p:cNvPr>
          <p:cNvSpPr/>
          <p:nvPr/>
        </p:nvSpPr>
        <p:spPr>
          <a:xfrm>
            <a:off x="7991872" y="5777880"/>
            <a:ext cx="1152128" cy="108012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J:\ALEMAO\Lehrer\JIC - SIEAG\Bilder\Riesenrad Hamburg 2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3714752"/>
            <a:ext cx="3429024" cy="2571768"/>
          </a:xfrm>
          <a:prstGeom prst="rect">
            <a:avLst/>
          </a:prstGeom>
          <a:noFill/>
        </p:spPr>
      </p:pic>
      <p:pic>
        <p:nvPicPr>
          <p:cNvPr id="2052" name="Picture 4" descr="J:\ALEMAO\Lehrer\JIC - SIEAG\Bilder\Michaeliskirche Hamburg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94" y="214290"/>
            <a:ext cx="3676586" cy="2757440"/>
          </a:xfrm>
          <a:prstGeom prst="rect">
            <a:avLst/>
          </a:prstGeom>
          <a:noFill/>
        </p:spPr>
      </p:pic>
      <p:sp>
        <p:nvSpPr>
          <p:cNvPr id="9" name="CaixaDeTexto 8"/>
          <p:cNvSpPr txBox="1"/>
          <p:nvPr/>
        </p:nvSpPr>
        <p:spPr>
          <a:xfrm>
            <a:off x="5286380" y="6286520"/>
            <a:ext cx="371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Das </a:t>
            </a:r>
            <a:r>
              <a:rPr lang="pt-BR" sz="2400" dirty="0" err="1" smtClean="0"/>
              <a:t>Riesenrad</a:t>
            </a:r>
            <a:endParaRPr lang="pt-BR" sz="24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4929190" y="3143248"/>
            <a:ext cx="3857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err="1" smtClean="0"/>
              <a:t>St</a:t>
            </a:r>
            <a:r>
              <a:rPr lang="pt-BR" sz="2400" dirty="0" smtClean="0"/>
              <a:t>. </a:t>
            </a:r>
            <a:r>
              <a:rPr lang="pt-BR" sz="2400" dirty="0" err="1" smtClean="0"/>
              <a:t>Michaeliskirche</a:t>
            </a:r>
            <a:endParaRPr lang="pt-BR" dirty="0"/>
          </a:p>
        </p:txBody>
      </p:sp>
      <p:pic>
        <p:nvPicPr>
          <p:cNvPr id="2054" name="Picture 6" descr="J:\ALEMAO\Lehrer\JIC - SIEAG\Bilder\Fernsehturm Hamburg 3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90" y="3714752"/>
            <a:ext cx="3357554" cy="2518166"/>
          </a:xfrm>
          <a:prstGeom prst="rect">
            <a:avLst/>
          </a:prstGeom>
          <a:noFill/>
        </p:spPr>
      </p:pic>
      <p:sp>
        <p:nvSpPr>
          <p:cNvPr id="12" name="CaixaDeTexto 11"/>
          <p:cNvSpPr txBox="1"/>
          <p:nvPr/>
        </p:nvSpPr>
        <p:spPr>
          <a:xfrm>
            <a:off x="0" y="6253483"/>
            <a:ext cx="371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Der </a:t>
            </a:r>
            <a:r>
              <a:rPr lang="pt-BR" sz="2400" dirty="0" err="1" smtClean="0"/>
              <a:t>Fernsehturm</a:t>
            </a:r>
            <a:endParaRPr lang="pt-BR" sz="2400" dirty="0"/>
          </a:p>
        </p:txBody>
      </p:sp>
      <p:pic>
        <p:nvPicPr>
          <p:cNvPr id="2055" name="Picture 7" descr="J:\ALEMAO\Lehrer\JIC - SIEAG\Bilder\Reeperbahn Hamburg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281" y="214290"/>
            <a:ext cx="3714777" cy="2786084"/>
          </a:xfrm>
          <a:prstGeom prst="rect">
            <a:avLst/>
          </a:prstGeom>
          <a:noFill/>
        </p:spPr>
      </p:pic>
      <p:sp>
        <p:nvSpPr>
          <p:cNvPr id="14" name="CaixaDeTexto 13"/>
          <p:cNvSpPr txBox="1"/>
          <p:nvPr/>
        </p:nvSpPr>
        <p:spPr>
          <a:xfrm>
            <a:off x="71406" y="3181649"/>
            <a:ext cx="3857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err="1" smtClean="0"/>
              <a:t>Die</a:t>
            </a:r>
            <a:r>
              <a:rPr lang="pt-BR" sz="2400" dirty="0" smtClean="0"/>
              <a:t> </a:t>
            </a:r>
            <a:r>
              <a:rPr lang="pt-BR" sz="2400" dirty="0" err="1" smtClean="0"/>
              <a:t>Reeperbahn</a:t>
            </a:r>
            <a:endParaRPr lang="pt-BR" dirty="0"/>
          </a:p>
        </p:txBody>
      </p:sp>
      <p:sp>
        <p:nvSpPr>
          <p:cNvPr id="11" name="Seta em curva para a esquerda 10">
            <a:hlinkClick r:id="rId10" action="ppaction://hlinksldjump"/>
          </p:cNvPr>
          <p:cNvSpPr/>
          <p:nvPr/>
        </p:nvSpPr>
        <p:spPr>
          <a:xfrm>
            <a:off x="4355976" y="3212976"/>
            <a:ext cx="432048" cy="50405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5" name="Elipse 14">
            <a:hlinkClick r:id="rId10" action="ppaction://hlinksldjump"/>
          </p:cNvPr>
          <p:cNvSpPr/>
          <p:nvPr/>
        </p:nvSpPr>
        <p:spPr>
          <a:xfrm>
            <a:off x="3995936" y="2924944"/>
            <a:ext cx="1152128" cy="108012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J:\ALEMAO\Lehrer\JIC - SIEAG\Bilder\Michaeliskirche Hambur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3544" y="1214422"/>
            <a:ext cx="5238786" cy="3929090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1285852" y="5429264"/>
            <a:ext cx="65008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Das ist </a:t>
            </a:r>
            <a:r>
              <a:rPr lang="pt-BR" sz="2400" dirty="0" err="1" smtClean="0"/>
              <a:t>die</a:t>
            </a:r>
            <a:r>
              <a:rPr lang="pt-BR" sz="2400" dirty="0" smtClean="0"/>
              <a:t> </a:t>
            </a:r>
            <a:r>
              <a:rPr lang="pt-BR" sz="2400" dirty="0" err="1" smtClean="0"/>
              <a:t>St</a:t>
            </a:r>
            <a:r>
              <a:rPr lang="pt-BR" sz="2400" dirty="0" smtClean="0"/>
              <a:t>. </a:t>
            </a:r>
            <a:r>
              <a:rPr lang="pt-BR" sz="2400" dirty="0" err="1" smtClean="0"/>
              <a:t>Michaeliskirche</a:t>
            </a:r>
            <a:r>
              <a:rPr lang="pt-BR" sz="2400" dirty="0" smtClean="0"/>
              <a:t>, </a:t>
            </a:r>
            <a:r>
              <a:rPr lang="pt-BR" sz="2400" dirty="0" err="1" smtClean="0"/>
              <a:t>sie</a:t>
            </a:r>
            <a:r>
              <a:rPr lang="pt-BR" sz="2400" dirty="0" smtClean="0"/>
              <a:t> ist </a:t>
            </a:r>
            <a:r>
              <a:rPr lang="pt-BR" sz="2400" dirty="0" err="1" smtClean="0"/>
              <a:t>eine</a:t>
            </a:r>
            <a:r>
              <a:rPr lang="pt-BR" sz="2400" dirty="0" smtClean="0"/>
              <a:t> </a:t>
            </a:r>
            <a:r>
              <a:rPr lang="pt-BR" sz="2400" dirty="0" err="1" smtClean="0"/>
              <a:t>gro</a:t>
            </a:r>
            <a:r>
              <a:rPr lang="el-GR" sz="2400" dirty="0" smtClean="0"/>
              <a:t>β</a:t>
            </a:r>
            <a:r>
              <a:rPr lang="pt-BR" sz="2400" dirty="0" smtClean="0"/>
              <a:t>e </a:t>
            </a:r>
            <a:r>
              <a:rPr lang="pt-BR" sz="2400" dirty="0" err="1" smtClean="0"/>
              <a:t>Kirche</a:t>
            </a:r>
            <a:r>
              <a:rPr lang="pt-BR" sz="2400" dirty="0" smtClean="0"/>
              <a:t> in Hamburg </a:t>
            </a:r>
            <a:r>
              <a:rPr lang="pt-BR" sz="2400" dirty="0" err="1" smtClean="0"/>
              <a:t>und</a:t>
            </a:r>
            <a:r>
              <a:rPr lang="pt-BR" sz="2400" dirty="0" smtClean="0"/>
              <a:t> </a:t>
            </a:r>
            <a:r>
              <a:rPr lang="pt-BR" sz="2400" dirty="0" err="1" smtClean="0"/>
              <a:t>eine</a:t>
            </a:r>
            <a:r>
              <a:rPr lang="pt-BR" sz="2400" dirty="0" smtClean="0"/>
              <a:t> </a:t>
            </a:r>
            <a:r>
              <a:rPr lang="pt-BR" sz="2400" dirty="0" err="1" smtClean="0"/>
              <a:t>wichtige</a:t>
            </a:r>
            <a:r>
              <a:rPr lang="pt-BR" sz="2400" dirty="0" smtClean="0"/>
              <a:t> </a:t>
            </a:r>
            <a:r>
              <a:rPr lang="pt-BR" sz="2400" dirty="0" err="1" smtClean="0"/>
              <a:t>Sehenswürdigkeit</a:t>
            </a:r>
            <a:r>
              <a:rPr lang="pt-BR" sz="2400" dirty="0" smtClean="0"/>
              <a:t> </a:t>
            </a:r>
            <a:r>
              <a:rPr lang="pt-BR" sz="2400" smtClean="0"/>
              <a:t>in Deutschland.</a:t>
            </a:r>
            <a:endParaRPr lang="pt-BR" sz="24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2786050" y="357166"/>
            <a:ext cx="3571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err="1" smtClean="0"/>
              <a:t>St</a:t>
            </a:r>
            <a:r>
              <a:rPr lang="pt-BR" sz="3200" dirty="0" smtClean="0"/>
              <a:t>. </a:t>
            </a:r>
            <a:r>
              <a:rPr lang="pt-BR" sz="3200" dirty="0" err="1" smtClean="0"/>
              <a:t>Michaeliskirche</a:t>
            </a:r>
            <a:endParaRPr lang="pt-BR" sz="3200" dirty="0"/>
          </a:p>
        </p:txBody>
      </p:sp>
      <p:sp>
        <p:nvSpPr>
          <p:cNvPr id="6" name="Seta em curva para a esquerda 5">
            <a:hlinkClick r:id="rId3" action="ppaction://hlinksldjump"/>
          </p:cNvPr>
          <p:cNvSpPr/>
          <p:nvPr/>
        </p:nvSpPr>
        <p:spPr>
          <a:xfrm>
            <a:off x="8532440" y="6165304"/>
            <a:ext cx="432048" cy="50405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9" name="Elipse 8">
            <a:hlinkClick r:id="rId4" action="ppaction://hlinksldjump"/>
          </p:cNvPr>
          <p:cNvSpPr/>
          <p:nvPr/>
        </p:nvSpPr>
        <p:spPr>
          <a:xfrm>
            <a:off x="7991872" y="5777880"/>
            <a:ext cx="1152128" cy="108012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J:\ALEMAO\Lehrer\JIC - SIEAG\Bilder\Reeperbahn Hambur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071546"/>
            <a:ext cx="5857916" cy="4393437"/>
          </a:xfrm>
          <a:prstGeom prst="rect">
            <a:avLst/>
          </a:prstGeom>
          <a:noFill/>
        </p:spPr>
      </p:pic>
      <p:sp>
        <p:nvSpPr>
          <p:cNvPr id="7" name="CaixaDeTexto 6"/>
          <p:cNvSpPr txBox="1"/>
          <p:nvPr/>
        </p:nvSpPr>
        <p:spPr>
          <a:xfrm>
            <a:off x="2786050" y="357166"/>
            <a:ext cx="3571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err="1" smtClean="0"/>
              <a:t>Die</a:t>
            </a:r>
            <a:r>
              <a:rPr lang="pt-BR" sz="3200" dirty="0" smtClean="0"/>
              <a:t> </a:t>
            </a:r>
            <a:r>
              <a:rPr lang="pt-BR" sz="3200" dirty="0" err="1" smtClean="0"/>
              <a:t>Reeperbahn</a:t>
            </a:r>
            <a:endParaRPr lang="pt-BR" sz="32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1142976" y="5786454"/>
            <a:ext cx="70723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err="1" smtClean="0"/>
              <a:t>Die</a:t>
            </a:r>
            <a:r>
              <a:rPr lang="pt-BR" sz="2400" dirty="0" smtClean="0"/>
              <a:t> </a:t>
            </a:r>
            <a:r>
              <a:rPr lang="pt-BR" sz="2400" dirty="0" err="1" smtClean="0"/>
              <a:t>Reeperbahn</a:t>
            </a:r>
            <a:r>
              <a:rPr lang="pt-BR" sz="2400" dirty="0" smtClean="0"/>
              <a:t> ist </a:t>
            </a:r>
            <a:r>
              <a:rPr lang="pt-BR" sz="2400" err="1" smtClean="0"/>
              <a:t>eine</a:t>
            </a:r>
            <a:r>
              <a:rPr lang="pt-BR" sz="2400" smtClean="0"/>
              <a:t> zentrale </a:t>
            </a:r>
            <a:r>
              <a:rPr lang="pt-BR" sz="2400" dirty="0" err="1" smtClean="0"/>
              <a:t>Stra</a:t>
            </a:r>
            <a:r>
              <a:rPr lang="el-GR" sz="2400" dirty="0" smtClean="0"/>
              <a:t>β</a:t>
            </a:r>
            <a:r>
              <a:rPr lang="pt-BR" sz="2400" dirty="0" smtClean="0"/>
              <a:t>e </a:t>
            </a:r>
            <a:r>
              <a:rPr lang="pt-BR" sz="2400" smtClean="0"/>
              <a:t>in Hamburg. Dort gibt es viele Nachtclubs, Bars und Diskotheken.</a:t>
            </a:r>
            <a:endParaRPr lang="pt-BR" sz="2400" dirty="0"/>
          </a:p>
        </p:txBody>
      </p:sp>
      <p:sp>
        <p:nvSpPr>
          <p:cNvPr id="6" name="Seta em curva para a esquerda 5">
            <a:hlinkClick r:id="rId3" action="ppaction://hlinksldjump"/>
          </p:cNvPr>
          <p:cNvSpPr/>
          <p:nvPr/>
        </p:nvSpPr>
        <p:spPr>
          <a:xfrm>
            <a:off x="8532440" y="6165304"/>
            <a:ext cx="432048" cy="50405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9" name="Elipse 8">
            <a:hlinkClick r:id="rId4" action="ppaction://hlinksldjump"/>
          </p:cNvPr>
          <p:cNvSpPr/>
          <p:nvPr/>
        </p:nvSpPr>
        <p:spPr>
          <a:xfrm>
            <a:off x="7991872" y="5777880"/>
            <a:ext cx="1152128" cy="108012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ta em curva para a esquerda 4">
            <a:hlinkClick r:id="rId2" action="ppaction://hlinksldjump"/>
          </p:cNvPr>
          <p:cNvSpPr/>
          <p:nvPr/>
        </p:nvSpPr>
        <p:spPr>
          <a:xfrm>
            <a:off x="8532440" y="6165304"/>
            <a:ext cx="432048" cy="50405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3074" name="Picture 2" descr="J:\ALEMAO\Lehrer\JIC - SIEAG\Bilder\Fernsehturm Hamburg 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016" y="188640"/>
            <a:ext cx="4283968" cy="6425952"/>
          </a:xfrm>
          <a:prstGeom prst="rect">
            <a:avLst/>
          </a:prstGeom>
          <a:noFill/>
        </p:spPr>
      </p:pic>
      <p:sp>
        <p:nvSpPr>
          <p:cNvPr id="8" name="CaixaDeTexto 7"/>
          <p:cNvSpPr txBox="1"/>
          <p:nvPr/>
        </p:nvSpPr>
        <p:spPr>
          <a:xfrm>
            <a:off x="4499992" y="1571308"/>
            <a:ext cx="45365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smtClean="0"/>
              <a:t>Der Fernsehturm ist etwa 272 Meter gro</a:t>
            </a:r>
            <a:r>
              <a:rPr lang="pt-BR" sz="2400" smtClean="0">
                <a:cs typeface="Arial"/>
              </a:rPr>
              <a:t>ß und der größte Bau in Hamburg. Die Hamburger nennen es lieber Tele-Michel. Die Touristen können die Gastronomie und Aussichtsplattform seit 2001 nicht mehr besuchen.</a:t>
            </a:r>
            <a:endParaRPr lang="pt-BR" sz="2400"/>
          </a:p>
        </p:txBody>
      </p:sp>
      <p:sp>
        <p:nvSpPr>
          <p:cNvPr id="9" name="CaixaDeTexto 8"/>
          <p:cNvSpPr txBox="1"/>
          <p:nvPr/>
        </p:nvSpPr>
        <p:spPr>
          <a:xfrm>
            <a:off x="4932040" y="251937"/>
            <a:ext cx="3571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smtClean="0"/>
              <a:t>Der Fernsehturm</a:t>
            </a:r>
            <a:endParaRPr lang="pt-BR" sz="3200" dirty="0"/>
          </a:p>
        </p:txBody>
      </p:sp>
      <p:sp>
        <p:nvSpPr>
          <p:cNvPr id="10" name="Elipse 9">
            <a:hlinkClick r:id="rId4" action="ppaction://hlinksldjump"/>
          </p:cNvPr>
          <p:cNvSpPr/>
          <p:nvPr/>
        </p:nvSpPr>
        <p:spPr>
          <a:xfrm>
            <a:off x="7991872" y="5777880"/>
            <a:ext cx="1152128" cy="108012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257</Words>
  <Application>Microsoft Office PowerPoint</Application>
  <PresentationFormat>Ekran Gösterisi (4:3)</PresentationFormat>
  <Paragraphs>27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1" baseType="lpstr">
      <vt:lpstr>Tema do Office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KULLANICI</dc:creator>
  <cp:lastModifiedBy>KULLANICI</cp:lastModifiedBy>
  <cp:revision>42</cp:revision>
  <dcterms:modified xsi:type="dcterms:W3CDTF">2016-12-15T17:13:09Z</dcterms:modified>
</cp:coreProperties>
</file>