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8" r:id="rId3"/>
    <p:sldId id="310" r:id="rId4"/>
    <p:sldId id="309" r:id="rId5"/>
    <p:sldId id="308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11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5" r:id="rId5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kizkenar Üçgen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 Üçgen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İkizkenar Üçgen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1" name="10 Düz Bağlayıcı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 Üçgen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Düz Bağlayıcı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A49B689-D59C-4D87-BF47-FF3603C9046E}" type="datetimeFigureOut">
              <a:rPr lang="tr-TR" smtClean="0"/>
              <a:pPr/>
              <a:t>21.03.2018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C58E023-688D-43A4-8F1A-9870D9BAFC5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ipe dir="d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214290"/>
            <a:ext cx="7772400" cy="5929354"/>
          </a:xfrm>
        </p:spPr>
        <p:txBody>
          <a:bodyPr/>
          <a:lstStyle/>
          <a:p>
            <a:r>
              <a:rPr lang="tr-TR" dirty="0" smtClean="0"/>
              <a:t>        MATEMATİK PROJE ÖDEVİ</a:t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b="770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25451" b="533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50000" b="288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74549" b="5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2543" r="6510" b="779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24876" b="546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47208" r="15625" b="295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70472" r="70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b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/>
          <p:cNvPicPr/>
          <p:nvPr/>
        </p:nvPicPr>
        <p:blipFill>
          <a:blip r:embed="rId2" cstate="print"/>
          <a:srcRect t="8711" b="648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b="205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r="109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2083"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36934" b="42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60105" b="198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796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1966" b="786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22191" b="533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48044" b="318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/>
          <p:cNvPicPr/>
          <p:nvPr/>
        </p:nvPicPr>
        <p:blipFill>
          <a:blip r:embed="rId2" cstate="print"/>
          <a:srcRect t="70225" b="28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nlı">
  <a:themeElements>
    <a:clrScheme name="Canl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anl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nl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0</TotalTime>
  <Words>4</Words>
  <Application>Microsoft Office PowerPoint</Application>
  <PresentationFormat>Ekran Gösterisi (4:3)</PresentationFormat>
  <Paragraphs>1</Paragraphs>
  <Slides>50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1" baseType="lpstr">
      <vt:lpstr>Canlı</vt:lpstr>
      <vt:lpstr>        MATEMATİK PROJE ÖDEVİ  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MATEMATİK PROJE ÖDEVİ  </dc:title>
  <dc:creator>Erdem OVAT</dc:creator>
  <cp:lastModifiedBy>Microsoft</cp:lastModifiedBy>
  <cp:revision>6</cp:revision>
  <dcterms:created xsi:type="dcterms:W3CDTF">2015-04-05T15:42:03Z</dcterms:created>
  <dcterms:modified xsi:type="dcterms:W3CDTF">2018-03-21T17:52:04Z</dcterms:modified>
</cp:coreProperties>
</file>