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9" r:id="rId51"/>
    <p:sldId id="310" r:id="rId52"/>
    <p:sldId id="311" r:id="rId53"/>
    <p:sldId id="312" r:id="rId54"/>
    <p:sldId id="313" r:id="rId55"/>
    <p:sldId id="316" r:id="rId56"/>
    <p:sldId id="317" r:id="rId57"/>
    <p:sldId id="315" r:id="rId58"/>
    <p:sldId id="314" r:id="rId59"/>
    <p:sldId id="318" r:id="rId6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3" autoAdjust="0"/>
    <p:restoredTop sz="94660"/>
  </p:normalViewPr>
  <p:slideViewPr>
    <p:cSldViewPr>
      <p:cViewPr varScale="1">
        <p:scale>
          <a:sx n="69" d="100"/>
          <a:sy n="69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40B-503A-48E3-93A0-E6B4CB5AD47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D469-6524-4A32-A856-BDA94F3A6D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40B-503A-48E3-93A0-E6B4CB5AD47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D469-6524-4A32-A856-BDA94F3A6D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40B-503A-48E3-93A0-E6B4CB5AD47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D469-6524-4A32-A856-BDA94F3A6D22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40B-503A-48E3-93A0-E6B4CB5AD47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D469-6524-4A32-A856-BDA94F3A6D22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40B-503A-48E3-93A0-E6B4CB5AD47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D469-6524-4A32-A856-BDA94F3A6D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40B-503A-48E3-93A0-E6B4CB5AD47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D469-6524-4A32-A856-BDA94F3A6D22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40B-503A-48E3-93A0-E6B4CB5AD47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D469-6524-4A32-A856-BDA94F3A6D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40B-503A-48E3-93A0-E6B4CB5AD47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D469-6524-4A32-A856-BDA94F3A6D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40B-503A-48E3-93A0-E6B4CB5AD47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D469-6524-4A32-A856-BDA94F3A6D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40B-503A-48E3-93A0-E6B4CB5AD47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D469-6524-4A32-A856-BDA94F3A6D22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40B-503A-48E3-93A0-E6B4CB5AD47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D469-6524-4A32-A856-BDA94F3A6D22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9D6F40B-503A-48E3-93A0-E6B4CB5AD47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693D469-6524-4A32-A856-BDA94F3A6D22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03648" y="620688"/>
            <a:ext cx="60486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smtClean="0">
                <a:latin typeface="Kayra Aydin" pitchFamily="34" charset="0"/>
              </a:rPr>
              <a:t>in</a:t>
            </a:r>
            <a:endParaRPr lang="tr-TR" sz="6000" dirty="0">
              <a:latin typeface="Kayra Aydin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331640" y="176904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i</a:t>
            </a:r>
            <a:r>
              <a:rPr lang="tr-TR" sz="6000" b="1" dirty="0" smtClean="0">
                <a:latin typeface="Kayra Aydin" pitchFamily="34" charset="0"/>
              </a:rPr>
              <a:t>nek</a:t>
            </a:r>
            <a:endParaRPr lang="tr-TR" sz="6000" dirty="0" smtClean="0">
              <a:latin typeface="Kayra Aydin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187624" y="276667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6000" b="1" dirty="0" smtClean="0">
                <a:latin typeface="Kayra Aydin" pitchFamily="34" charset="0"/>
              </a:rPr>
              <a:t>inekler</a:t>
            </a:r>
            <a:endParaRPr lang="tr-TR" sz="6000" dirty="0" smtClean="0">
              <a:latin typeface="Kayra Aydin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971600" y="393305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6000" b="1" dirty="0" smtClean="0">
                <a:latin typeface="Kayra Aydin" pitchFamily="34" charset="0"/>
              </a:rPr>
              <a:t>inekleri</a:t>
            </a:r>
            <a:endParaRPr lang="tr-TR" sz="6000" dirty="0" smtClean="0">
              <a:latin typeface="Kayra Aydin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992039" y="528569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6000" b="1" dirty="0" smtClean="0">
                <a:latin typeface="Kayra Aydin" pitchFamily="34" charset="0"/>
              </a:rPr>
              <a:t>ineklerin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41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smtClean="0">
                <a:latin typeface="Kayra Aydin" pitchFamily="34" charset="0"/>
              </a:rPr>
              <a:t>ye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 smtClean="0">
                <a:latin typeface="Kayra Aydin" pitchFamily="34" charset="0"/>
              </a:rPr>
              <a:t>yel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 smtClean="0">
                <a:latin typeface="Kayra Aydin" pitchFamily="34" charset="0"/>
              </a:rPr>
              <a:t>yele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yelek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yelekli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un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unu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unut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unutma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unutmam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el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elma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elmalar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elmaları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elmaların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yık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yıka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yıkan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yıkanma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yıkanmadı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smtClean="0">
                <a:latin typeface="Kayra Aydin" pitchFamily="34" charset="0"/>
              </a:rPr>
              <a:t>ok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 smtClean="0">
                <a:latin typeface="Kayra Aydin" pitchFamily="34" charset="0"/>
              </a:rPr>
              <a:t>oku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 smtClean="0">
                <a:latin typeface="Kayra Aydin" pitchFamily="34" charset="0"/>
              </a:rPr>
              <a:t>oku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o</a:t>
            </a:r>
            <a:r>
              <a:rPr lang="tr-TR" sz="6000" b="1" dirty="0" smtClean="0">
                <a:latin typeface="Kayra Aydin" pitchFamily="34" charset="0"/>
              </a:rPr>
              <a:t>kuyor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okuyorum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uy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uyu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uyur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uyurum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uyuyorum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as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asla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aslan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aslanı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aslanın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smtClean="0">
                <a:latin typeface="Kayra Aydin" pitchFamily="34" charset="0"/>
              </a:rPr>
              <a:t>oy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oya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oyala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oyalan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oyalanma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err="1" smtClean="0">
                <a:latin typeface="Kayra Aydin" pitchFamily="34" charset="0"/>
              </a:rPr>
              <a:t>sa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saat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saati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saatin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saatini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err="1">
                <a:latin typeface="Kayra Aydin" pitchFamily="34" charset="0"/>
              </a:rPr>
              <a:t>sa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sal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salla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sallan </a:t>
            </a:r>
            <a:endParaRPr lang="tr-TR" sz="6000" b="1" dirty="0" smtClean="0">
              <a:latin typeface="Kayra Aydin" pitchFamily="34" charset="0"/>
            </a:endParaRPr>
          </a:p>
          <a:p>
            <a:r>
              <a:rPr lang="tr-TR" sz="6000" b="1" dirty="0" smtClean="0">
                <a:latin typeface="Kayra Aydin" pitchFamily="34" charset="0"/>
              </a:rPr>
              <a:t>sallanan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03648" y="1124744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err="1">
                <a:latin typeface="Kayra Aydin" pitchFamily="34" charset="0"/>
              </a:rPr>
              <a:t>man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mantar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mantarlar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mantarları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 smtClean="0">
                <a:latin typeface="Kayra Aydin" pitchFamily="34" charset="0"/>
              </a:rPr>
              <a:t>mantarların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20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err="1" smtClean="0">
                <a:latin typeface="Kayra Aydin" pitchFamily="34" charset="0"/>
              </a:rPr>
              <a:t>ma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masa 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masan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 smtClean="0">
                <a:latin typeface="Kayra Aydin" pitchFamily="34" charset="0"/>
              </a:rPr>
              <a:t>masanı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 smtClean="0">
                <a:latin typeface="Kayra Aydin" pitchFamily="34" charset="0"/>
              </a:rPr>
              <a:t>masanın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kes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kesi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kesil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kesilme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 smtClean="0">
                <a:latin typeface="Kayra Aydin" pitchFamily="34" charset="0"/>
              </a:rPr>
              <a:t>kesilmek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smtClean="0">
                <a:latin typeface="Kayra Aydin" pitchFamily="34" charset="0"/>
              </a:rPr>
              <a:t>ıs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ısla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ıslan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ıslanma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ıslanmak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se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ses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sesi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sesim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sesimi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smtClean="0">
                <a:latin typeface="Kayra Aydin" pitchFamily="34" charset="0"/>
              </a:rPr>
              <a:t>su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s</a:t>
            </a:r>
            <a:r>
              <a:rPr lang="tr-TR" sz="6000" b="1" dirty="0" smtClean="0">
                <a:latin typeface="Kayra Aydin" pitchFamily="34" charset="0"/>
              </a:rPr>
              <a:t>us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s</a:t>
            </a:r>
            <a:r>
              <a:rPr lang="tr-TR" sz="6000" b="1" dirty="0" smtClean="0">
                <a:latin typeface="Kayra Aydin" pitchFamily="34" charset="0"/>
              </a:rPr>
              <a:t>usa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susama </a:t>
            </a:r>
            <a:endParaRPr lang="tr-TR" sz="6000" b="1" dirty="0" smtClean="0">
              <a:latin typeface="Kayra Aydin" pitchFamily="34" charset="0"/>
            </a:endParaRPr>
          </a:p>
          <a:p>
            <a:r>
              <a:rPr lang="tr-TR" sz="6000" b="1" dirty="0" smtClean="0">
                <a:latin typeface="Kayra Aydin" pitchFamily="34" charset="0"/>
              </a:rPr>
              <a:t>susamak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err="1">
                <a:latin typeface="Kayra Aydin" pitchFamily="34" charset="0"/>
              </a:rPr>
              <a:t>so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sos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sosis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sosisi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sosisli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ad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ada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adam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adamı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adamın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da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dar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darı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darıl </a:t>
            </a:r>
            <a:endParaRPr lang="tr-TR" sz="6000" b="1" dirty="0" smtClean="0">
              <a:latin typeface="Kayra Aydin" pitchFamily="34" charset="0"/>
            </a:endParaRPr>
          </a:p>
          <a:p>
            <a:r>
              <a:rPr lang="tr-TR" sz="6000" b="1" dirty="0" smtClean="0">
                <a:latin typeface="Kayra Aydin" pitchFamily="34" charset="0"/>
              </a:rPr>
              <a:t>darılma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err="1">
                <a:latin typeface="Kayra Aydin" pitchFamily="34" charset="0"/>
              </a:rPr>
              <a:t>kö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köy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köyü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köyüm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köyümü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da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dam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dama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damat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damatlar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o</a:t>
            </a:r>
            <a:r>
              <a:rPr lang="tr-TR" sz="6000" b="1" dirty="0" smtClean="0">
                <a:latin typeface="Kayra Aydin" pitchFamily="34" charset="0"/>
              </a:rPr>
              <a:t>k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oku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okul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okulu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okulum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78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ön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öne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öner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öneri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önerim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smtClean="0">
                <a:latin typeface="Kayra Aydin" pitchFamily="34" charset="0"/>
              </a:rPr>
              <a:t>ör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ört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örtü 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örtün 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örtünme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err="1" smtClean="0">
                <a:latin typeface="Kayra Aydin" pitchFamily="34" charset="0"/>
              </a:rPr>
              <a:t>ko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koy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k</a:t>
            </a:r>
            <a:r>
              <a:rPr lang="tr-TR" sz="6000" b="1" dirty="0" smtClean="0">
                <a:latin typeface="Kayra Aydin" pitchFamily="34" charset="0"/>
              </a:rPr>
              <a:t>oyu</a:t>
            </a:r>
          </a:p>
          <a:p>
            <a:r>
              <a:rPr lang="tr-TR" sz="6000" b="1" dirty="0" smtClean="0">
                <a:latin typeface="Kayra Aydin" pitchFamily="34" charset="0"/>
              </a:rPr>
              <a:t>koyun </a:t>
            </a:r>
          </a:p>
          <a:p>
            <a:r>
              <a:rPr lang="tr-TR" sz="6000" b="1" dirty="0" smtClean="0">
                <a:latin typeface="Kayra Aydin" pitchFamily="34" charset="0"/>
              </a:rPr>
              <a:t>koyunlar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do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dol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d</a:t>
            </a:r>
            <a:r>
              <a:rPr lang="tr-TR" sz="6000" b="1" dirty="0" smtClean="0">
                <a:latin typeface="Kayra Aydin" pitchFamily="34" charset="0"/>
              </a:rPr>
              <a:t>olma</a:t>
            </a:r>
          </a:p>
          <a:p>
            <a:r>
              <a:rPr lang="tr-TR" sz="6000" b="1" dirty="0" smtClean="0">
                <a:latin typeface="Kayra Aydin" pitchFamily="34" charset="0"/>
              </a:rPr>
              <a:t>dolmalar </a:t>
            </a:r>
          </a:p>
          <a:p>
            <a:r>
              <a:rPr lang="tr-TR" sz="6000" b="1" dirty="0" smtClean="0">
                <a:latin typeface="Kayra Aydin" pitchFamily="34" charset="0"/>
              </a:rPr>
              <a:t>dolmaları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ar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ara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aran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arana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aranan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smtClean="0">
                <a:latin typeface="Kayra Aydin" pitchFamily="34" charset="0"/>
              </a:rPr>
              <a:t>ar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 smtClean="0">
                <a:latin typeface="Kayra Aydin" pitchFamily="34" charset="0"/>
              </a:rPr>
              <a:t>arı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 smtClean="0">
                <a:latin typeface="Kayra Aydin" pitchFamily="34" charset="0"/>
              </a:rPr>
              <a:t>arılar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arıları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arıların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ot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otla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otlat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otlattı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otlattın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err="1" smtClean="0">
                <a:latin typeface="Kayra Aydin" pitchFamily="34" charset="0"/>
              </a:rPr>
              <a:t>ba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 smtClean="0">
                <a:latin typeface="Kayra Aydin" pitchFamily="34" charset="0"/>
              </a:rPr>
              <a:t>bal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balı </a:t>
            </a:r>
            <a:endParaRPr lang="tr-TR" sz="6000" b="1" dirty="0" smtClean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b</a:t>
            </a:r>
            <a:r>
              <a:rPr lang="tr-TR" sz="6000" b="1" dirty="0" smtClean="0">
                <a:latin typeface="Kayra Aydin" pitchFamily="34" charset="0"/>
              </a:rPr>
              <a:t>alık</a:t>
            </a:r>
          </a:p>
          <a:p>
            <a:r>
              <a:rPr lang="tr-TR" sz="6000" b="1" dirty="0" smtClean="0">
                <a:latin typeface="Kayra Aydin" pitchFamily="34" charset="0"/>
              </a:rPr>
              <a:t>balıklar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el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eli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elin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elini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elinin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ay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aya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ayak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ayaklar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ayakları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t</a:t>
            </a:r>
            <a:r>
              <a:rPr lang="tr-TR" sz="6000" b="1" dirty="0" smtClean="0">
                <a:latin typeface="Kayra Aydin" pitchFamily="34" charset="0"/>
              </a:rPr>
              <a:t>ek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tekme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tekmele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tekmeleme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tekmelemem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oy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oyun 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oyunu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oyunum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oyunumu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ye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yem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yeme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yemek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yemekli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İl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ile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ilet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iletme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iletmem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smtClean="0">
                <a:latin typeface="Kayra Aydin" pitchFamily="34" charset="0"/>
              </a:rPr>
              <a:t>do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don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dondu 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dondur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dondurma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err="1" smtClean="0">
                <a:latin typeface="Kayra Aydin" pitchFamily="34" charset="0"/>
              </a:rPr>
              <a:t>ma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mart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martı 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martılar 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martılara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an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anla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anlat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anlatma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anlatmam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ya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yak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yaka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y</a:t>
            </a:r>
            <a:r>
              <a:rPr lang="tr-TR" sz="6000" b="1" dirty="0" smtClean="0">
                <a:latin typeface="Kayra Aydin" pitchFamily="34" charset="0"/>
              </a:rPr>
              <a:t>akala</a:t>
            </a:r>
          </a:p>
          <a:p>
            <a:r>
              <a:rPr lang="tr-TR" sz="6000" b="1" dirty="0" smtClean="0">
                <a:latin typeface="Kayra Aydin" pitchFamily="34" charset="0"/>
              </a:rPr>
              <a:t>yakalama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err="1" smtClean="0">
                <a:latin typeface="Kayra Aydin" pitchFamily="34" charset="0"/>
              </a:rPr>
              <a:t>kı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kır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k</a:t>
            </a:r>
            <a:r>
              <a:rPr lang="tr-TR" sz="6000" b="1" dirty="0" smtClean="0">
                <a:latin typeface="Kayra Aydin" pitchFamily="34" charset="0"/>
              </a:rPr>
              <a:t>ırıl</a:t>
            </a:r>
          </a:p>
          <a:p>
            <a:r>
              <a:rPr lang="tr-TR" sz="6000" b="1" dirty="0" smtClean="0">
                <a:latin typeface="Kayra Aydin" pitchFamily="34" charset="0"/>
              </a:rPr>
              <a:t>kırılma </a:t>
            </a:r>
          </a:p>
          <a:p>
            <a:r>
              <a:rPr lang="tr-TR" sz="6000" b="1" dirty="0" smtClean="0">
                <a:latin typeface="Kayra Aydin" pitchFamily="34" charset="0"/>
              </a:rPr>
              <a:t>kırılmak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ya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yar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yarı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yarım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yarımı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err="1">
                <a:latin typeface="Kayra Aydin" pitchFamily="34" charset="0"/>
              </a:rPr>
              <a:t>ka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kar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kart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kartal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kartalı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smtClean="0">
                <a:latin typeface="Kayra Aydin" pitchFamily="34" charset="0"/>
              </a:rPr>
              <a:t>kol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 smtClean="0">
                <a:latin typeface="Kayra Aydin" pitchFamily="34" charset="0"/>
              </a:rPr>
              <a:t>kolu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kolum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kolumu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kolumun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smtClean="0">
                <a:latin typeface="Kayra Aydin" pitchFamily="34" charset="0"/>
              </a:rPr>
              <a:t>ek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 smtClean="0">
                <a:latin typeface="Kayra Aydin" pitchFamily="34" charset="0"/>
              </a:rPr>
              <a:t>ekme </a:t>
            </a:r>
          </a:p>
          <a:p>
            <a:r>
              <a:rPr lang="tr-TR" sz="6000" b="1" dirty="0" smtClean="0">
                <a:latin typeface="Kayra Aydin" pitchFamily="34" charset="0"/>
              </a:rPr>
              <a:t>ekmek </a:t>
            </a:r>
          </a:p>
          <a:p>
            <a:r>
              <a:rPr lang="tr-TR" sz="6000" b="1" dirty="0" smtClean="0">
                <a:latin typeface="Kayra Aydin" pitchFamily="34" charset="0"/>
              </a:rPr>
              <a:t>ekmekler </a:t>
            </a:r>
          </a:p>
          <a:p>
            <a:r>
              <a:rPr lang="tr-TR" sz="6000" b="1" dirty="0" smtClean="0">
                <a:latin typeface="Kayra Aydin" pitchFamily="34" charset="0"/>
              </a:rPr>
              <a:t>ekmekleri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yo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yol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yolu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yolun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yoluna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err="1" smtClean="0">
                <a:latin typeface="Kayra Aydin" pitchFamily="34" charset="0"/>
              </a:rPr>
              <a:t>mo</a:t>
            </a:r>
            <a:endParaRPr lang="tr-TR" sz="6000" b="1" dirty="0" smtClean="0">
              <a:latin typeface="Kayra Aydin" pitchFamily="34" charset="0"/>
            </a:endParaRPr>
          </a:p>
          <a:p>
            <a:r>
              <a:rPr lang="tr-TR" sz="6000" b="1" dirty="0" err="1">
                <a:latin typeface="Kayra Aydin" pitchFamily="34" charset="0"/>
              </a:rPr>
              <a:t>m</a:t>
            </a:r>
            <a:r>
              <a:rPr lang="tr-TR" sz="6000" b="1" dirty="0" err="1" smtClean="0">
                <a:latin typeface="Kayra Aydin" pitchFamily="34" charset="0"/>
              </a:rPr>
              <a:t>on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mont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montu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montum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err="1" smtClean="0">
                <a:latin typeface="Kayra Aydin" pitchFamily="34" charset="0"/>
              </a:rPr>
              <a:t>ka</a:t>
            </a:r>
            <a:endParaRPr lang="tr-TR" sz="6000" b="1" dirty="0" smtClean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k</a:t>
            </a:r>
            <a:r>
              <a:rPr lang="tr-TR" sz="6000" b="1" dirty="0" smtClean="0">
                <a:latin typeface="Kayra Aydin" pitchFamily="34" charset="0"/>
              </a:rPr>
              <a:t>ar</a:t>
            </a:r>
          </a:p>
          <a:p>
            <a:r>
              <a:rPr lang="tr-TR" sz="6000" b="1" dirty="0">
                <a:latin typeface="Kayra Aydin" pitchFamily="34" charset="0"/>
              </a:rPr>
              <a:t>k</a:t>
            </a:r>
            <a:r>
              <a:rPr lang="tr-TR" sz="6000" b="1" dirty="0" smtClean="0">
                <a:latin typeface="Kayra Aydin" pitchFamily="34" charset="0"/>
              </a:rPr>
              <a:t>art</a:t>
            </a:r>
          </a:p>
          <a:p>
            <a:r>
              <a:rPr lang="tr-TR" sz="6000" b="1" dirty="0">
                <a:latin typeface="Kayra Aydin" pitchFamily="34" charset="0"/>
              </a:rPr>
              <a:t>k</a:t>
            </a:r>
            <a:r>
              <a:rPr lang="tr-TR" sz="6000" b="1" dirty="0" smtClean="0">
                <a:latin typeface="Kayra Aydin" pitchFamily="34" charset="0"/>
              </a:rPr>
              <a:t>artal</a:t>
            </a:r>
          </a:p>
          <a:p>
            <a:r>
              <a:rPr lang="tr-TR" sz="6000" b="1" dirty="0" smtClean="0">
                <a:latin typeface="Kayra Aydin" pitchFamily="34" charset="0"/>
              </a:rPr>
              <a:t>kartalı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77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smtClean="0">
                <a:latin typeface="Kayra Aydin" pitchFamily="34" charset="0"/>
              </a:rPr>
              <a:t>ya</a:t>
            </a:r>
          </a:p>
          <a:p>
            <a:r>
              <a:rPr lang="tr-TR" sz="6000" b="1" dirty="0" smtClean="0">
                <a:latin typeface="Kayra Aydin" pitchFamily="34" charset="0"/>
              </a:rPr>
              <a:t>yar</a:t>
            </a:r>
          </a:p>
          <a:p>
            <a:r>
              <a:rPr lang="tr-TR" sz="6000" b="1" dirty="0" smtClean="0">
                <a:latin typeface="Kayra Aydin" pitchFamily="34" charset="0"/>
              </a:rPr>
              <a:t>yarı</a:t>
            </a:r>
          </a:p>
          <a:p>
            <a:r>
              <a:rPr lang="tr-TR" sz="6000" b="1" dirty="0" smtClean="0">
                <a:latin typeface="Kayra Aydin" pitchFamily="34" charset="0"/>
              </a:rPr>
              <a:t>yarım</a:t>
            </a:r>
          </a:p>
          <a:p>
            <a:r>
              <a:rPr lang="tr-TR" sz="6000" b="1" dirty="0" smtClean="0">
                <a:latin typeface="Kayra Aydin" pitchFamily="34" charset="0"/>
              </a:rPr>
              <a:t>yarımı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41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err="1" smtClean="0"/>
              <a:t>ba</a:t>
            </a:r>
            <a:endParaRPr lang="tr-TR" sz="6000" dirty="0"/>
          </a:p>
          <a:p>
            <a:r>
              <a:rPr lang="tr-TR" sz="6000" b="1" dirty="0" smtClean="0"/>
              <a:t>bağ</a:t>
            </a:r>
            <a:endParaRPr lang="tr-TR" sz="6000" dirty="0"/>
          </a:p>
          <a:p>
            <a:r>
              <a:rPr lang="tr-TR" sz="6000" b="1" dirty="0" smtClean="0"/>
              <a:t>bağa</a:t>
            </a:r>
            <a:endParaRPr lang="tr-TR" sz="6000" dirty="0"/>
          </a:p>
          <a:p>
            <a:r>
              <a:rPr lang="tr-TR" sz="6000" b="1" dirty="0" smtClean="0"/>
              <a:t>bağda</a:t>
            </a:r>
            <a:endParaRPr lang="tr-TR" sz="6000" dirty="0"/>
          </a:p>
          <a:p>
            <a:r>
              <a:rPr lang="tr-TR" sz="6000" b="1" dirty="0"/>
              <a:t>bağdan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78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smtClean="0">
                <a:latin typeface="Kayra Aydin" panose="020F0503040000020004" pitchFamily="34" charset="0"/>
              </a:rPr>
              <a:t>fare</a:t>
            </a:r>
            <a:endParaRPr lang="tr-TR" sz="6000" dirty="0">
              <a:latin typeface="Kayra Aydin" panose="020F0503040000020004" pitchFamily="34" charset="0"/>
            </a:endParaRPr>
          </a:p>
          <a:p>
            <a:r>
              <a:rPr lang="tr-TR" sz="6000" b="1" dirty="0" smtClean="0">
                <a:latin typeface="Kayra Aydin" panose="020F0503040000020004" pitchFamily="34" charset="0"/>
              </a:rPr>
              <a:t>fareler</a:t>
            </a:r>
            <a:endParaRPr lang="tr-TR" sz="6000" dirty="0">
              <a:latin typeface="Kayra Aydin" panose="020F0503040000020004" pitchFamily="34" charset="0"/>
            </a:endParaRPr>
          </a:p>
          <a:p>
            <a:r>
              <a:rPr lang="tr-TR" sz="6000" b="1" dirty="0" smtClean="0">
                <a:latin typeface="Kayra Aydin" panose="020F0503040000020004" pitchFamily="34" charset="0"/>
              </a:rPr>
              <a:t>farelere</a:t>
            </a:r>
            <a:endParaRPr lang="tr-TR" sz="6000" dirty="0">
              <a:latin typeface="Kayra Aydin" panose="020F0503040000020004" pitchFamily="34" charset="0"/>
            </a:endParaRPr>
          </a:p>
          <a:p>
            <a:r>
              <a:rPr lang="tr-TR" sz="6000" b="1" dirty="0" smtClean="0">
                <a:latin typeface="Kayra Aydin" panose="020F0503040000020004" pitchFamily="34" charset="0"/>
              </a:rPr>
              <a:t>farelerde</a:t>
            </a:r>
            <a:endParaRPr lang="tr-TR" sz="6000" dirty="0">
              <a:latin typeface="Kayra Aydin" panose="020F0503040000020004" pitchFamily="34" charset="0"/>
            </a:endParaRPr>
          </a:p>
          <a:p>
            <a:r>
              <a:rPr lang="tr-TR" sz="6000" b="1" dirty="0">
                <a:latin typeface="Kayra Aydin" panose="020F0503040000020004" pitchFamily="34" charset="0"/>
              </a:rPr>
              <a:t>farelerden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39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smtClean="0">
                <a:latin typeface="Kayra Aydin" panose="020F0503040000020004" pitchFamily="34" charset="0"/>
              </a:rPr>
              <a:t>par</a:t>
            </a:r>
            <a:endParaRPr lang="tr-TR" sz="6000" dirty="0">
              <a:latin typeface="Kayra Aydin" panose="020F0503040000020004" pitchFamily="34" charset="0"/>
            </a:endParaRPr>
          </a:p>
          <a:p>
            <a:r>
              <a:rPr lang="tr-TR" sz="6000" b="1" dirty="0" smtClean="0">
                <a:latin typeface="Kayra Aydin" panose="020F0503040000020004" pitchFamily="34" charset="0"/>
              </a:rPr>
              <a:t>parça</a:t>
            </a:r>
            <a:endParaRPr lang="tr-TR" sz="6000" dirty="0">
              <a:latin typeface="Kayra Aydin" panose="020F0503040000020004" pitchFamily="34" charset="0"/>
            </a:endParaRPr>
          </a:p>
          <a:p>
            <a:r>
              <a:rPr lang="tr-TR" sz="6000" b="1" dirty="0" smtClean="0">
                <a:latin typeface="Kayra Aydin" panose="020F0503040000020004" pitchFamily="34" charset="0"/>
              </a:rPr>
              <a:t>parçala</a:t>
            </a:r>
            <a:endParaRPr lang="tr-TR" sz="6000" dirty="0">
              <a:latin typeface="Kayra Aydin" panose="020F0503040000020004" pitchFamily="34" charset="0"/>
            </a:endParaRPr>
          </a:p>
          <a:p>
            <a:r>
              <a:rPr lang="tr-TR" sz="6000" b="1" dirty="0">
                <a:latin typeface="Kayra Aydin" panose="020F0503040000020004" pitchFamily="34" charset="0"/>
              </a:rPr>
              <a:t>parçalama</a:t>
            </a:r>
            <a:endParaRPr lang="tr-TR" sz="6000" dirty="0">
              <a:latin typeface="Kayra Aydin" panose="020F0503040000020004" pitchFamily="34" charset="0"/>
            </a:endParaRPr>
          </a:p>
          <a:p>
            <a:r>
              <a:rPr lang="tr-TR" sz="6000" b="1" dirty="0" smtClean="0">
                <a:latin typeface="Kayra Aydin" panose="020F0503040000020004" pitchFamily="34" charset="0"/>
              </a:rPr>
              <a:t>parçalanan</a:t>
            </a:r>
            <a:endParaRPr lang="tr-TR" sz="6000" dirty="0">
              <a:latin typeface="Kayra Aydin" panose="020F0503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77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smtClean="0">
                <a:latin typeface="Kayra Aydin" panose="020F0503040000020004" pitchFamily="34" charset="0"/>
              </a:rPr>
              <a:t>yağ</a:t>
            </a:r>
            <a:endParaRPr lang="tr-TR" sz="6000" dirty="0">
              <a:latin typeface="Kayra Aydin" panose="020F0503040000020004" pitchFamily="34" charset="0"/>
            </a:endParaRPr>
          </a:p>
          <a:p>
            <a:r>
              <a:rPr lang="tr-TR" sz="6000" b="1" dirty="0" smtClean="0">
                <a:latin typeface="Kayra Aydin" panose="020F0503040000020004" pitchFamily="34" charset="0"/>
              </a:rPr>
              <a:t>yağma</a:t>
            </a:r>
            <a:endParaRPr lang="tr-TR" sz="6000" dirty="0">
              <a:latin typeface="Kayra Aydin" panose="020F0503040000020004" pitchFamily="34" charset="0"/>
            </a:endParaRPr>
          </a:p>
          <a:p>
            <a:r>
              <a:rPr lang="tr-TR" sz="6000" b="1" dirty="0" smtClean="0">
                <a:latin typeface="Kayra Aydin" panose="020F0503040000020004" pitchFamily="34" charset="0"/>
              </a:rPr>
              <a:t>yağdı</a:t>
            </a:r>
            <a:endParaRPr lang="tr-TR" sz="6000" dirty="0">
              <a:latin typeface="Kayra Aydin" panose="020F0503040000020004" pitchFamily="34" charset="0"/>
            </a:endParaRPr>
          </a:p>
          <a:p>
            <a:r>
              <a:rPr lang="tr-TR" sz="6000" b="1" dirty="0" smtClean="0">
                <a:latin typeface="Kayra Aydin" panose="020F0503040000020004" pitchFamily="34" charset="0"/>
              </a:rPr>
              <a:t>yağmadı</a:t>
            </a:r>
            <a:endParaRPr lang="tr-TR" sz="6000" dirty="0">
              <a:latin typeface="Kayra Aydin" panose="020F0503040000020004" pitchFamily="34" charset="0"/>
            </a:endParaRPr>
          </a:p>
          <a:p>
            <a:r>
              <a:rPr lang="tr-TR" sz="6000" b="1" dirty="0">
                <a:latin typeface="Kayra Aydin" panose="020F0503040000020004" pitchFamily="34" charset="0"/>
              </a:rPr>
              <a:t>yağamadı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9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err="1" smtClean="0">
                <a:latin typeface="Kayra Aydin" panose="020F0503040000020004" pitchFamily="34" charset="0"/>
              </a:rPr>
              <a:t>va</a:t>
            </a:r>
            <a:endParaRPr lang="tr-TR" sz="6000" dirty="0">
              <a:latin typeface="Kayra Aydin" panose="020F0503040000020004" pitchFamily="34" charset="0"/>
            </a:endParaRPr>
          </a:p>
          <a:p>
            <a:r>
              <a:rPr lang="tr-TR" sz="6000" b="1" dirty="0" smtClean="0">
                <a:latin typeface="Kayra Aydin" panose="020F0503040000020004" pitchFamily="34" charset="0"/>
              </a:rPr>
              <a:t>vadi</a:t>
            </a:r>
            <a:endParaRPr lang="tr-TR" sz="6000" dirty="0">
              <a:latin typeface="Kayra Aydin" panose="020F0503040000020004" pitchFamily="34" charset="0"/>
            </a:endParaRPr>
          </a:p>
          <a:p>
            <a:r>
              <a:rPr lang="tr-TR" sz="6000" b="1" dirty="0" smtClean="0">
                <a:latin typeface="Kayra Aydin" panose="020F0503040000020004" pitchFamily="34" charset="0"/>
              </a:rPr>
              <a:t>vadide</a:t>
            </a:r>
            <a:endParaRPr lang="tr-TR" sz="6000" dirty="0">
              <a:latin typeface="Kayra Aydin" panose="020F0503040000020004" pitchFamily="34" charset="0"/>
            </a:endParaRPr>
          </a:p>
          <a:p>
            <a:r>
              <a:rPr lang="tr-TR" sz="6000" b="1" dirty="0" smtClean="0">
                <a:latin typeface="Kayra Aydin" panose="020F0503040000020004" pitchFamily="34" charset="0"/>
              </a:rPr>
              <a:t>vadiden</a:t>
            </a:r>
            <a:endParaRPr lang="tr-TR" sz="6000" dirty="0">
              <a:latin typeface="Kayra Aydin" panose="020F0503040000020004" pitchFamily="34" charset="0"/>
            </a:endParaRPr>
          </a:p>
          <a:p>
            <a:r>
              <a:rPr lang="tr-TR" sz="6000" b="1" dirty="0">
                <a:latin typeface="Kayra Aydin" panose="020F0503040000020004" pitchFamily="34" charset="0"/>
              </a:rPr>
              <a:t>vadinin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37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tar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tara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tarak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tarakla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taraklar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>
                <a:latin typeface="Kayra Aydin" pitchFamily="34" charset="0"/>
              </a:rPr>
              <a:t>ek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ekme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ekmek 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ekmekler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 smtClean="0">
                <a:latin typeface="Kayra Aydin" pitchFamily="34" charset="0"/>
              </a:rPr>
              <a:t>ekmekleri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smtClean="0">
                <a:latin typeface="Kayra Aydin" pitchFamily="34" charset="0"/>
              </a:rPr>
              <a:t>ay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 smtClean="0">
                <a:latin typeface="Kayra Aydin" pitchFamily="34" charset="0"/>
              </a:rPr>
              <a:t>ayı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 smtClean="0">
                <a:latin typeface="Kayra Aydin" pitchFamily="34" charset="0"/>
              </a:rPr>
              <a:t>ayılar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ayıları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ayıların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196752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000" b="1" dirty="0" smtClean="0">
                <a:latin typeface="Kayra Aydin" pitchFamily="34" charset="0"/>
              </a:rPr>
              <a:t>mum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mumlar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mumları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mumların</a:t>
            </a:r>
            <a:endParaRPr lang="tr-TR" sz="6000" dirty="0">
              <a:latin typeface="Kayra Aydin" pitchFamily="34" charset="0"/>
            </a:endParaRPr>
          </a:p>
          <a:p>
            <a:r>
              <a:rPr lang="tr-TR" sz="6000" b="1" dirty="0">
                <a:latin typeface="Kayra Aydin" pitchFamily="34" charset="0"/>
              </a:rPr>
              <a:t>mumlarını</a:t>
            </a:r>
            <a:endParaRPr lang="tr-TR" sz="6000" dirty="0">
              <a:latin typeface="Kayra Ayd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139</TotalTime>
  <Words>295</Words>
  <Application>Microsoft Office PowerPoint</Application>
  <PresentationFormat>Ekran Gösterisi (4:3)</PresentationFormat>
  <Paragraphs>295</Paragraphs>
  <Slides>59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59</vt:i4>
      </vt:variant>
    </vt:vector>
  </HeadingPairs>
  <TitlesOfParts>
    <vt:vector size="60" baseType="lpstr">
      <vt:lpstr>Dalga Biçimi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By NeC ® 2010 | Katilimsiz.Com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DEZA</dc:creator>
  <cp:lastModifiedBy>xalo</cp:lastModifiedBy>
  <cp:revision>23</cp:revision>
  <dcterms:created xsi:type="dcterms:W3CDTF">2018-12-27T07:05:45Z</dcterms:created>
  <dcterms:modified xsi:type="dcterms:W3CDTF">2018-12-27T16:49:19Z</dcterms:modified>
</cp:coreProperties>
</file>