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8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7" r:id="rId19"/>
    <p:sldId id="271" r:id="rId20"/>
    <p:sldId id="275" r:id="rId21"/>
    <p:sldId id="273" r:id="rId22"/>
    <p:sldId id="272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2F1B68-C5DB-49D4-AE5E-7BA3D032F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CCDB03-4CBC-4C4A-BBC6-C42CF01C1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768742-DED1-45AC-99BE-2DBE93B7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6C7553-25A1-441B-BCC7-DEB412C2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6C93E2-A221-49FF-B81D-F24964EC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31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729082-E335-45CB-8643-EF7FE94E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A040C6-2B10-4AEB-BC93-606784D64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8E70D-B4F0-4E5A-B24C-86E0BB90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74F866-6B13-4DAD-82C5-4AFD0B13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BBB89F-95E5-4F31-83B6-FC8E3032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9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063DAEC-52C0-461E-8ED8-57CC36D3C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8C318E-4CE3-4A94-83C5-63AB66825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5BC5DD-E881-4049-B9C0-5A467E67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CBC49C-EE61-4C9A-9A33-1A15E10C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DF9BCA-0E4C-410E-B9F6-AC8A09FA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46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EBCBB1-E58C-4E85-9F40-7C0E971E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0E2BC6-3F7F-4EFE-86DB-A7F1E952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4069C6-9FA2-4BE9-B220-030EBE5D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B38810-24E1-401F-8792-2D063EDE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26DE0D-82A3-4C01-9D3A-72C8806E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2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B861DC-D186-4050-82F7-C5469096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1285C8-5307-4440-BB23-602800014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8065C4-4DFD-4374-A891-02B76A90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056C2A-5D51-49F7-8134-02C1C2E5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C7330B-6430-49D6-8E8E-40CDCB36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8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E863C3-D3C6-42DF-99AE-183EF87E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FE8F23-F921-40EB-AE86-3833460D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DB4985-57D9-44EB-BF46-ABFEECDFF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1F5C5C-90EA-4410-8A19-32050D0B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D5B989-8582-4BD6-AC9C-C6143806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624F1B-11C9-45B6-9A79-AACF80DD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80EFCF-D4CC-49BE-A594-451B04AE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1CF194-FC0B-45E5-A899-6D2FF898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72B019-8C61-4AA6-9D69-8C70C5DF7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6539E46-DEE4-4629-B6E9-EC8C0D522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28D9EF4-D0E9-4E75-9BC5-1DD8047E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7B2D381-A038-4824-93E4-42DAC16B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1F752B9-9D28-4EEB-ACA0-7FD0DF30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EC24E71-71BD-4079-8F1D-5270790A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3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7EC738-754D-4B04-A4BD-95A06E9D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75222B7-1357-48FB-BAD1-1C9163B9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33E482-A156-4007-B9E6-2C99816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5E1454-8515-4CE2-9294-51935583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09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D6C4C30-7B48-4D2D-B3E2-0BECAB3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DBB1A31-ECF2-48C6-8477-6A1837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BE2968-B673-4909-94B9-7FDF94B0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42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8BFDEA-6FC7-4F0B-A2A2-E37F9C10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969D4-5639-4060-8565-8710ABB8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1BE25A-9EA1-4FDB-8DFA-A4CA062FA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F424C1-5C46-407D-94D6-983D9BDD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72E73A-D788-42E1-91AC-976984F5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879D4A-7D24-4650-957D-3E05D35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25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FD1BD8-6647-46CA-AFA9-204B271C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1DA2A4-CC63-4485-A60B-9BE286FF1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1A5174-3D2A-4741-8FA9-13E2E9A0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7BFD94-7A8B-400E-B6BB-5901AFF9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F1DCE7-F22C-47E7-AFAE-C88C2632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4534B4E-7817-40BF-89BD-C39E6A6A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01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3CB1798-47BA-4775-90EF-FE80E5FD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6542A1-31BB-4410-BB4F-D008940D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D711B2-352C-4FAB-B6CD-0F7FD7029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B592-3021-4259-BA47-A98B65B5947A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78AD67-0C85-4C45-96C3-5C31D30B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A4B646-C4B0-4E09-8D21-7228A9A0C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E9F2-EAA4-4FEC-A1D1-A4019FA7A7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03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ağaç, açık hava, işaret içeren bir resim&#10;&#10;Çok yüksek güvenilirlikle oluşturulmuş açıklama">
            <a:extLst>
              <a:ext uri="{FF2B5EF4-FFF2-40B4-BE49-F238E27FC236}">
                <a16:creationId xmlns:a16="http://schemas.microsoft.com/office/drawing/2014/main" id="{0733CD7C-C53D-4402-9B5F-97CED2257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604912"/>
            <a:ext cx="10860258" cy="5655212"/>
          </a:xfrm>
        </p:spPr>
      </p:pic>
    </p:spTree>
    <p:extLst>
      <p:ext uri="{BB962C8B-B14F-4D97-AF65-F5344CB8AC3E}">
        <p14:creationId xmlns:p14="http://schemas.microsoft.com/office/powerpoint/2010/main" val="284793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FB2F91-7410-4972-A4CF-1F87724E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0F4BD6-3786-42BE-B50F-67CEBA6A3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BLİZZARD</a:t>
            </a:r>
          </a:p>
        </p:txBody>
      </p:sp>
      <p:pic>
        <p:nvPicPr>
          <p:cNvPr id="10" name="İçerik Yer Tutucusu 9" descr="ağaç, kar, açık hava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4594EB69-AD1D-4525-B788-A87F1BB6C3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C7DEBF0-36F0-403B-819D-E6BBE4254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THUNDERSTORM</a:t>
            </a:r>
          </a:p>
        </p:txBody>
      </p:sp>
      <p:pic>
        <p:nvPicPr>
          <p:cNvPr id="8" name="İçerik Yer Tutucusu 7" descr="açık hava, gök, su içeren bir resim&#10;&#10;Çok yüksek güvenilirlikle oluşturulmuş açıklama">
            <a:extLst>
              <a:ext uri="{FF2B5EF4-FFF2-40B4-BE49-F238E27FC236}">
                <a16:creationId xmlns:a16="http://schemas.microsoft.com/office/drawing/2014/main" id="{60D8A679-EE09-4269-BFCC-F4EFCDBC6C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39" y="2505075"/>
            <a:ext cx="5165310" cy="3684588"/>
          </a:xfrm>
        </p:spPr>
      </p:pic>
    </p:spTree>
    <p:extLst>
      <p:ext uri="{BB962C8B-B14F-4D97-AF65-F5344CB8AC3E}">
        <p14:creationId xmlns:p14="http://schemas.microsoft.com/office/powerpoint/2010/main" val="153419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64EBA4-6403-46AE-A28C-99E09E5A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EEB9A2-08D0-4C11-A8F4-B4A898FFE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EARTHQUAKE</a:t>
            </a:r>
          </a:p>
        </p:txBody>
      </p:sp>
      <p:pic>
        <p:nvPicPr>
          <p:cNvPr id="10" name="İçerik Yer Tutucusu 9" descr="bina, açık hava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95310AEB-D7F7-4D31-9AD7-DDE48200A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5157787" cy="3684587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25948C-39FF-40A4-A33A-E8D7D327F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FLOOD</a:t>
            </a:r>
          </a:p>
        </p:txBody>
      </p:sp>
      <p:pic>
        <p:nvPicPr>
          <p:cNvPr id="8" name="İçerik Yer Tutucusu 7" descr="açık hava, ağaç, zemin, doğa içeren bir resim&#10;&#10;Çok yüksek güvenilirlikle oluşturulmuş açıklama">
            <a:extLst>
              <a:ext uri="{FF2B5EF4-FFF2-40B4-BE49-F238E27FC236}">
                <a16:creationId xmlns:a16="http://schemas.microsoft.com/office/drawing/2014/main" id="{F482E3BC-8362-4FCA-AE8C-62397B811D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7"/>
          </a:xfrm>
        </p:spPr>
      </p:pic>
    </p:spTree>
    <p:extLst>
      <p:ext uri="{BB962C8B-B14F-4D97-AF65-F5344CB8AC3E}">
        <p14:creationId xmlns:p14="http://schemas.microsoft.com/office/powerpoint/2010/main" val="272238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60855C-8D60-42F7-BD22-33166345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8C4DFF-5753-40F3-89D0-6C63B2FAF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GAMMA-RAY BURST</a:t>
            </a:r>
          </a:p>
        </p:txBody>
      </p:sp>
      <p:pic>
        <p:nvPicPr>
          <p:cNvPr id="10" name="İçerik Yer Tutucusu 9" descr="açık hava nesnesi, su içeren bir resim&#10;&#10;Çok yüksek güvenilirlikle oluşturulmuş açıklama">
            <a:extLst>
              <a:ext uri="{FF2B5EF4-FFF2-40B4-BE49-F238E27FC236}">
                <a16:creationId xmlns:a16="http://schemas.microsoft.com/office/drawing/2014/main" id="{BFA6EE0F-309F-4126-BB74-6EC03C1890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6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B922A00-ABA2-41E4-B493-9471CE5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VOLCANO ERUPTİON</a:t>
            </a:r>
          </a:p>
        </p:txBody>
      </p:sp>
      <p:pic>
        <p:nvPicPr>
          <p:cNvPr id="8" name="İçerik Yer Tutucusu 7" descr="dağ, doğa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id="{C799172B-DB59-46B3-90A7-54BB3A4CB7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7"/>
          </a:xfrm>
        </p:spPr>
      </p:pic>
    </p:spTree>
    <p:extLst>
      <p:ext uri="{BB962C8B-B14F-4D97-AF65-F5344CB8AC3E}">
        <p14:creationId xmlns:p14="http://schemas.microsoft.com/office/powerpoint/2010/main" val="247041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6E91C3-1D4A-4949-8BCE-4060E833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C10588-D6C6-4E4F-AECD-B322235F1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HEAT WAVE</a:t>
            </a:r>
          </a:p>
        </p:txBody>
      </p:sp>
      <p:pic>
        <p:nvPicPr>
          <p:cNvPr id="10" name="İçerik Yer Tutucusu 9" descr="cihaz, sahil, su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7ECF816D-F773-4907-A810-C1651AF7F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6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0143CE3-6EAE-424E-8AC3-02BA49BDE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HURRİCANE</a:t>
            </a:r>
          </a:p>
        </p:txBody>
      </p:sp>
      <p:pic>
        <p:nvPicPr>
          <p:cNvPr id="8" name="İçerik Yer Tutucusu 7" descr="doğa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id="{4955F01E-1771-4426-BEB3-3F964F92A3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7"/>
          </a:xfrm>
        </p:spPr>
      </p:pic>
    </p:spTree>
    <p:extLst>
      <p:ext uri="{BB962C8B-B14F-4D97-AF65-F5344CB8AC3E}">
        <p14:creationId xmlns:p14="http://schemas.microsoft.com/office/powerpoint/2010/main" val="179321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4E6CF3-99AE-47E5-8E60-146F1C84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16A16C-037D-4A07-87A4-233256B68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LANDSLİDE</a:t>
            </a:r>
          </a:p>
        </p:txBody>
      </p:sp>
      <p:pic>
        <p:nvPicPr>
          <p:cNvPr id="10" name="İçerik Yer Tutucusu 9" descr="zemin, açık hava, taş, bina içeren bir resim&#10;&#10;Çok yüksek güvenilirlikle oluşturulmuş açıklama">
            <a:extLst>
              <a:ext uri="{FF2B5EF4-FFF2-40B4-BE49-F238E27FC236}">
                <a16:creationId xmlns:a16="http://schemas.microsoft.com/office/drawing/2014/main" id="{CEF522ED-3173-4157-B602-C622AF8FE9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1" y="2552791"/>
            <a:ext cx="5093900" cy="3613013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BCE38D-1D5B-4D26-997E-62E49CFD8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SOLAR FLARE</a:t>
            </a:r>
          </a:p>
        </p:txBody>
      </p:sp>
      <p:pic>
        <p:nvPicPr>
          <p:cNvPr id="8" name="İçerik Yer Tutucusu 7" descr="doğa içeren bir resim&#10;&#10;Çok yüksek güvenilirlikle oluşturulmuş açıklama">
            <a:extLst>
              <a:ext uri="{FF2B5EF4-FFF2-40B4-BE49-F238E27FC236}">
                <a16:creationId xmlns:a16="http://schemas.microsoft.com/office/drawing/2014/main" id="{9A35D39A-3375-400E-82B9-71C302C019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8934"/>
            <a:ext cx="5183188" cy="3636870"/>
          </a:xfrm>
        </p:spPr>
      </p:pic>
    </p:spTree>
    <p:extLst>
      <p:ext uri="{BB962C8B-B14F-4D97-AF65-F5344CB8AC3E}">
        <p14:creationId xmlns:p14="http://schemas.microsoft.com/office/powerpoint/2010/main" val="3305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91D600C-3BBA-42DB-A91E-EA81B8C5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04216E-5673-4951-B566-57F8CDB74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DROUGHT</a:t>
            </a:r>
          </a:p>
        </p:txBody>
      </p:sp>
      <p:pic>
        <p:nvPicPr>
          <p:cNvPr id="10" name="İçerik Yer Tutucusu 9" descr="gök, açık hava, zemin, çayır içeren bir resim&#10;&#10;Çok yüksek güvenilirlikle oluşturulmuş açıklama">
            <a:extLst>
              <a:ext uri="{FF2B5EF4-FFF2-40B4-BE49-F238E27FC236}">
                <a16:creationId xmlns:a16="http://schemas.microsoft.com/office/drawing/2014/main" id="{266D8D5E-5FE1-49A7-A0FA-A55DA6E9D2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5157787" cy="3726913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12117F-108A-446F-9F35-CB2251FCC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TORNADO</a:t>
            </a:r>
          </a:p>
        </p:txBody>
      </p:sp>
      <p:pic>
        <p:nvPicPr>
          <p:cNvPr id="8" name="İçerik Yer Tutucusu 7" descr="iç mekan içeren bir resim&#10;&#10;Yüksek güvenilirlikle oluşturulmuş açıklama">
            <a:extLst>
              <a:ext uri="{FF2B5EF4-FFF2-40B4-BE49-F238E27FC236}">
                <a16:creationId xmlns:a16="http://schemas.microsoft.com/office/drawing/2014/main" id="{2370E3A1-91E3-4C37-8DEB-D81C921925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2505074"/>
            <a:ext cx="5049886" cy="3726913"/>
          </a:xfrm>
        </p:spPr>
      </p:pic>
    </p:spTree>
    <p:extLst>
      <p:ext uri="{BB962C8B-B14F-4D97-AF65-F5344CB8AC3E}">
        <p14:creationId xmlns:p14="http://schemas.microsoft.com/office/powerpoint/2010/main" val="316513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ABB7FB-5583-4759-870E-602F529D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9E3E69-FFD6-46A3-BA5B-236D9DCCE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/>
              <a:t> </a:t>
            </a:r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TSUNAMİ</a:t>
            </a:r>
          </a:p>
        </p:txBody>
      </p:sp>
      <p:pic>
        <p:nvPicPr>
          <p:cNvPr id="10" name="İçerik Yer Tutucusu 9" descr="açık hava, gök içeren bir resim&#10;&#10;Yüksek güvenilirlikle oluşturulmuş açıklama">
            <a:extLst>
              <a:ext uri="{FF2B5EF4-FFF2-40B4-BE49-F238E27FC236}">
                <a16:creationId xmlns:a16="http://schemas.microsoft.com/office/drawing/2014/main" id="{9F87C733-D63B-4A88-BA6E-EBE655B572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A50757-8BA9-4C3E-B5F7-5F5E521F4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HAİL</a:t>
            </a:r>
          </a:p>
        </p:txBody>
      </p:sp>
      <p:pic>
        <p:nvPicPr>
          <p:cNvPr id="8" name="İçerik Yer Tutucusu 7" descr="açık hava, mantar, çayır, kişi içeren bir resim&#10;&#10;Çok yüksek güvenilirlikle oluşturulmuş açıklama">
            <a:extLst>
              <a:ext uri="{FF2B5EF4-FFF2-40B4-BE49-F238E27FC236}">
                <a16:creationId xmlns:a16="http://schemas.microsoft.com/office/drawing/2014/main" id="{F97CB72F-8DD9-4ADF-97ED-D35618F776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0012" cy="3684588"/>
          </a:xfrm>
        </p:spPr>
      </p:pic>
    </p:spTree>
    <p:extLst>
      <p:ext uri="{BB962C8B-B14F-4D97-AF65-F5344CB8AC3E}">
        <p14:creationId xmlns:p14="http://schemas.microsoft.com/office/powerpoint/2010/main" val="387728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680F36-A64D-4EA0-902A-7E71F3AC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E112E8-EF99-4F17-9B21-959D032E2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WİLDFİRE</a:t>
            </a:r>
          </a:p>
        </p:txBody>
      </p:sp>
      <p:pic>
        <p:nvPicPr>
          <p:cNvPr id="8" name="İçerik Yer Tutucusu 7" descr="çayır, açık hava, ağaç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3449D614-1DA6-485F-8CFC-C3E126A60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066061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6FC842C-3088-4991-A4F5-99D85380B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TYPHOONE</a:t>
            </a:r>
          </a:p>
        </p:txBody>
      </p:sp>
      <p:pic>
        <p:nvPicPr>
          <p:cNvPr id="7" name="İçerik Yer Tutucusu 6" descr="iç mekan içeren bir resim&#10;&#10;Yüksek güvenilirlikle oluşturulmuş açıklama">
            <a:extLst>
              <a:ext uri="{FF2B5EF4-FFF2-40B4-BE49-F238E27FC236}">
                <a16:creationId xmlns:a16="http://schemas.microsoft.com/office/drawing/2014/main" id="{1921A55B-FC23-4F62-B39F-428F4F6C47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28" y="2505075"/>
            <a:ext cx="5066059" cy="3684587"/>
          </a:xfrm>
        </p:spPr>
      </p:pic>
    </p:spTree>
    <p:extLst>
      <p:ext uri="{BB962C8B-B14F-4D97-AF65-F5344CB8AC3E}">
        <p14:creationId xmlns:p14="http://schemas.microsoft.com/office/powerpoint/2010/main" val="250890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EABCBD-5630-43F2-87CF-CB8EAAA5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EFDFDC-A5FB-4ACF-9955-636371C9B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CYCLONE</a:t>
            </a:r>
          </a:p>
        </p:txBody>
      </p:sp>
      <p:pic>
        <p:nvPicPr>
          <p:cNvPr id="8" name="İçerik Yer Tutucusu 7" descr="açık hava, dalga, su, doğa içeren bir resim&#10;&#10;Yüksek güvenilirlikle oluşturulmuş açıklama">
            <a:extLst>
              <a:ext uri="{FF2B5EF4-FFF2-40B4-BE49-F238E27FC236}">
                <a16:creationId xmlns:a16="http://schemas.microsoft.com/office/drawing/2014/main" id="{5B9DC6E7-CACC-408B-A411-2F573DB28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5C1714-6FDA-425A-9044-7B76CC0AC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D1E4ABB-194A-47C2-85F2-E1ACFF6843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94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4AB167-0034-4E78-B1F0-B4C43C77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HURRICANE, TYPHOON, CYCLONE – WHAT IS THE DIFFERENCE?</a:t>
            </a:r>
            <a:endParaRPr lang="tr-TR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hurricane-typhoon-cyclone--what-is-the-difference">
            <a:hlinkClick r:id="" action="ppaction://media"/>
            <a:extLst>
              <a:ext uri="{FF2B5EF4-FFF2-40B4-BE49-F238E27FC236}">
                <a16:creationId xmlns:a16="http://schemas.microsoft.com/office/drawing/2014/main" id="{91F99286-4D43-4F1B-BB16-425293C7C74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4"/>
            <a:ext cx="10515599" cy="4504837"/>
          </a:xfrm>
        </p:spPr>
      </p:pic>
    </p:spTree>
    <p:extLst>
      <p:ext uri="{BB962C8B-B14F-4D97-AF65-F5344CB8AC3E}">
        <p14:creationId xmlns:p14="http://schemas.microsoft.com/office/powerpoint/2010/main" val="22939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022536-8506-4584-8CBC-977DE5F7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36975B-789E-415E-A425-01E88969C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LAKE</a:t>
            </a:r>
          </a:p>
        </p:txBody>
      </p:sp>
      <p:pic>
        <p:nvPicPr>
          <p:cNvPr id="8" name="İçerik Yer Tutucusu 7" descr="su, ağaç, açık hava, nehir içeren bir resim&#10;&#10;Çok yüksek güvenilirlikle oluşturulmuş açıklama">
            <a:extLst>
              <a:ext uri="{FF2B5EF4-FFF2-40B4-BE49-F238E27FC236}">
                <a16:creationId xmlns:a16="http://schemas.microsoft.com/office/drawing/2014/main" id="{B6A4A74C-8866-4F1A-8E93-E8944119D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595825"/>
            <a:ext cx="5157787" cy="359383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35ACC29-920D-4074-99F4-AFACFF14D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POND</a:t>
            </a:r>
          </a:p>
        </p:txBody>
      </p:sp>
      <p:pic>
        <p:nvPicPr>
          <p:cNvPr id="7" name="İçerik Yer Tutucusu 6" descr="su, doğa, açık hava, ağaç içeren bir resim&#10;&#10;Çok yüksek güvenilirlikle oluşturulmuş açıklama">
            <a:extLst>
              <a:ext uri="{FF2B5EF4-FFF2-40B4-BE49-F238E27FC236}">
                <a16:creationId xmlns:a16="http://schemas.microsoft.com/office/drawing/2014/main" id="{BE2526F8-2FD3-4E2E-B3B8-2F85B6D56F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5825"/>
            <a:ext cx="5183187" cy="3593837"/>
          </a:xfrm>
        </p:spPr>
      </p:pic>
    </p:spTree>
    <p:extLst>
      <p:ext uri="{BB962C8B-B14F-4D97-AF65-F5344CB8AC3E}">
        <p14:creationId xmlns:p14="http://schemas.microsoft.com/office/powerpoint/2010/main" val="288274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A9736A-DD62-45FF-9327-2CF30A529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8978"/>
            <a:ext cx="5181600" cy="5557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typhoon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essentially the same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weather phenomenon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DIFFERENCE!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are there three different words for the same thing?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Well, the only real difference is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 storm forms and takes place or happens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6BEF2F-5B98-42B6-9DD8-EE00B72BD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18978"/>
            <a:ext cx="5181600" cy="5557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KNOW?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Hurricanes and Typhoons in the Northern Hemisphere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a counter-clockwise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anti-clockwise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Cyclones, which are in the Southern hemisphere,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in a clockwise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COUNTER-CLOCKWISE: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English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ANTI-CLOCKWISE: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English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42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716F74-E644-4B58-9132-D0B2CDDAB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31520"/>
            <a:ext cx="5181600" cy="54454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happens in the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Northeast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it is called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happens in the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near Asia, then it is called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Typhoon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happens in the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it is called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2DE2BF-5183-40A9-83C1-DD075926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31520"/>
            <a:ext cx="5181600" cy="54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Northeast Pacific Ocean and Atlantic Ocean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TYPHOON: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 Pacific Ocean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Pacific Ocean and Indian Ocean.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3418C0-EFC4-406C-A20B-E3F305A1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pPr algn="ctr"/>
            <a:r>
              <a:rPr lang="tr-TR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SUMMARY CHARTS</a:t>
            </a:r>
          </a:p>
        </p:txBody>
      </p:sp>
      <p:pic>
        <p:nvPicPr>
          <p:cNvPr id="5" name="İçerik Yer Tutucusu 4" descr="metin, ekran görüntüsü, harita içeren bir resim&#10;&#10;Yüksek güvenilirlikle oluşturulmuş açıklama">
            <a:extLst>
              <a:ext uri="{FF2B5EF4-FFF2-40B4-BE49-F238E27FC236}">
                <a16:creationId xmlns:a16="http://schemas.microsoft.com/office/drawing/2014/main" id="{A22A7C5A-73E5-4917-AEFD-6F1E28F5E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1250"/>
            <a:ext cx="10515600" cy="5191076"/>
          </a:xfrm>
        </p:spPr>
      </p:pic>
    </p:spTree>
    <p:extLst>
      <p:ext uri="{BB962C8B-B14F-4D97-AF65-F5344CB8AC3E}">
        <p14:creationId xmlns:p14="http://schemas.microsoft.com/office/powerpoint/2010/main" val="312377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1BF5DE-7248-433A-91EC-A331CFE0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2F5ABC-CF81-422C-921C-6738C6CAF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POOL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B6066DF-09CA-4FD7-A9A3-7296FF00F7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9" y="2630659"/>
            <a:ext cx="5183190" cy="3559004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ADD76B-5DDD-4A14-A5DF-46DDE25C8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RİVER</a:t>
            </a:r>
          </a:p>
        </p:txBody>
      </p:sp>
      <p:pic>
        <p:nvPicPr>
          <p:cNvPr id="10" name="İçerik Yer Tutucusu 9" descr="ağaç, açık hava, doğa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8DF0B22D-36A0-4D1D-ABC3-79FD235FAD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4" y="2630658"/>
            <a:ext cx="5183188" cy="3559005"/>
          </a:xfrm>
        </p:spPr>
      </p:pic>
    </p:spTree>
    <p:extLst>
      <p:ext uri="{BB962C8B-B14F-4D97-AF65-F5344CB8AC3E}">
        <p14:creationId xmlns:p14="http://schemas.microsoft.com/office/powerpoint/2010/main" val="20753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8572C6-26A3-452E-947F-5E3BC4F0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C5808A-6555-442E-A95B-88BFC90CA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WATERFALL</a:t>
            </a:r>
          </a:p>
        </p:txBody>
      </p:sp>
      <p:pic>
        <p:nvPicPr>
          <p:cNvPr id="8" name="İçerik Yer Tutucusu 7" descr="doğa, açık hava, ağaç, dağ içeren bir resim&#10;&#10;Çok yüksek güvenilirlikle oluşturulmuş açıklama">
            <a:extLst>
              <a:ext uri="{FF2B5EF4-FFF2-40B4-BE49-F238E27FC236}">
                <a16:creationId xmlns:a16="http://schemas.microsoft.com/office/drawing/2014/main" id="{B94DD075-FDD2-452E-9A43-AE6A77158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157787" cy="3684587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7EBE24-94AB-4A5E-B54F-FB75C86A7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SEA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853FC391-AE0F-41C5-8137-CB3912FA19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6" y="2505075"/>
            <a:ext cx="5157785" cy="3684587"/>
          </a:xfrm>
        </p:spPr>
      </p:pic>
    </p:spTree>
    <p:extLst>
      <p:ext uri="{BB962C8B-B14F-4D97-AF65-F5344CB8AC3E}">
        <p14:creationId xmlns:p14="http://schemas.microsoft.com/office/powerpoint/2010/main" val="271181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7E69D5-DDAD-4F1A-AB45-9B287D26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A5BF5E-D9F2-40B9-A894-A14E36EC5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OCEAN</a:t>
            </a:r>
          </a:p>
        </p:txBody>
      </p:sp>
      <p:pic>
        <p:nvPicPr>
          <p:cNvPr id="8" name="İçerik Yer Tutucusu 7" descr="su, gök, açık hava, okyanus içeren bir resim&#10;&#10;Çok yüksek güvenilirlikle oluşturulmuş açıklama">
            <a:extLst>
              <a:ext uri="{FF2B5EF4-FFF2-40B4-BE49-F238E27FC236}">
                <a16:creationId xmlns:a16="http://schemas.microsoft.com/office/drawing/2014/main" id="{F9515AE4-B6B7-4B7A-A628-640612BE5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8F657A-0329-499F-856B-573502BA3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BEACH</a:t>
            </a:r>
          </a:p>
        </p:txBody>
      </p:sp>
      <p:pic>
        <p:nvPicPr>
          <p:cNvPr id="7" name="İçerik Yer Tutucusu 6" descr="su içeren bir resim&#10;&#10;Çok yüksek güvenilirlikle oluşturulmuş açıklama">
            <a:extLst>
              <a:ext uri="{FF2B5EF4-FFF2-40B4-BE49-F238E27FC236}">
                <a16:creationId xmlns:a16="http://schemas.microsoft.com/office/drawing/2014/main" id="{5B9DE851-2B6E-4061-B5C9-1A7A07D638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3" y="2505075"/>
            <a:ext cx="5157785" cy="3684587"/>
          </a:xfrm>
        </p:spPr>
      </p:pic>
    </p:spTree>
    <p:extLst>
      <p:ext uri="{BB962C8B-B14F-4D97-AF65-F5344CB8AC3E}">
        <p14:creationId xmlns:p14="http://schemas.microsoft.com/office/powerpoint/2010/main" val="25245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64506F-24F7-4D2C-AFAF-3022D866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7CEC3EB-1DD9-495A-8300-BB898AF63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DESERT</a:t>
            </a:r>
          </a:p>
        </p:txBody>
      </p:sp>
      <p:pic>
        <p:nvPicPr>
          <p:cNvPr id="8" name="İçerik Yer Tutucusu 7" descr="açık hava, gök, zemin, deve içeren bir resim&#10;&#10;Çok yüksek güvenilirlikle oluşturulmuş açıklama">
            <a:extLst>
              <a:ext uri="{FF2B5EF4-FFF2-40B4-BE49-F238E27FC236}">
                <a16:creationId xmlns:a16="http://schemas.microsoft.com/office/drawing/2014/main" id="{1AB87FA2-71B4-475A-A950-88AB72EE9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79AD36-E967-4AFC-A586-3962F7F07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FOREST</a:t>
            </a:r>
          </a:p>
        </p:txBody>
      </p:sp>
      <p:pic>
        <p:nvPicPr>
          <p:cNvPr id="7" name="İçerik Yer Tutucusu 6" descr="ağaç, çayır, bitki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id="{4FAAC937-39BF-4D4D-972C-E1D022907C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6" y="2505075"/>
            <a:ext cx="5157785" cy="3684588"/>
          </a:xfrm>
        </p:spPr>
      </p:pic>
    </p:spTree>
    <p:extLst>
      <p:ext uri="{BB962C8B-B14F-4D97-AF65-F5344CB8AC3E}">
        <p14:creationId xmlns:p14="http://schemas.microsoft.com/office/powerpoint/2010/main" val="30414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A65E93-5D87-432D-9A1D-BFE49658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E36D34-8B80-4BCB-AC78-E3DA90AAA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HİLL</a:t>
            </a:r>
          </a:p>
        </p:txBody>
      </p:sp>
      <p:pic>
        <p:nvPicPr>
          <p:cNvPr id="8" name="İçerik Yer Tutucusu 7" descr="çayır, doğa, gök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id="{CED72F78-C540-45B7-8DFE-4648E3DC9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5157787" cy="368458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A16A262-95CF-4DF4-B229-34E280666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MOUNTAİN</a:t>
            </a:r>
          </a:p>
        </p:txBody>
      </p:sp>
      <p:pic>
        <p:nvPicPr>
          <p:cNvPr id="10" name="İçerik Yer Tutucusu 9" descr="kar, dağ, gök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id="{9BFF37B9-7274-468D-A2DA-27E9EA5A56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4" y="2505075"/>
            <a:ext cx="5157784" cy="3684587"/>
          </a:xfrm>
        </p:spPr>
      </p:pic>
    </p:spTree>
    <p:extLst>
      <p:ext uri="{BB962C8B-B14F-4D97-AF65-F5344CB8AC3E}">
        <p14:creationId xmlns:p14="http://schemas.microsoft.com/office/powerpoint/2010/main" val="279774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3A3C02-53DE-4253-ADF0-1A15221A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A11521D-64D4-4BA2-BB2D-13D5142FF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ISLAND</a:t>
            </a:r>
          </a:p>
        </p:txBody>
      </p:sp>
      <p:pic>
        <p:nvPicPr>
          <p:cNvPr id="8" name="İçerik Yer Tutucusu 7" descr="açık hava, gök, ağaç, su içeren bir resim&#10;&#10;Çok yüksek güvenilirlikle oluşturulmuş açıklama">
            <a:extLst>
              <a:ext uri="{FF2B5EF4-FFF2-40B4-BE49-F238E27FC236}">
                <a16:creationId xmlns:a16="http://schemas.microsoft.com/office/drawing/2014/main" id="{730B7213-06D6-45F7-B864-3BD7D84396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4"/>
            <a:ext cx="5157787" cy="3684587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DDC54DA-872D-42CA-9728-21310BFC5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407ED4C-177C-4CE6-AA17-4100E704E0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20A7B2-3BE2-448D-9A3C-A19A1363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NATURAL DİSASTERS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01AEB6-99A1-46EC-89FA-9725BBFAA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ASTEROİD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70C61B2A-FE71-44F1-933A-504D52268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5157787" cy="3684587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014E6A-BE3D-4615-8F8F-46CBA3ED9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AVALANCHE</a:t>
            </a:r>
          </a:p>
        </p:txBody>
      </p:sp>
      <p:pic>
        <p:nvPicPr>
          <p:cNvPr id="8" name="İçerik Yer Tutucusu 7" descr="açık hava, kar, doğa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EF2E4454-A0EF-4DFA-8CB7-E66811FB42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7"/>
          </a:xfrm>
        </p:spPr>
      </p:pic>
    </p:spTree>
    <p:extLst>
      <p:ext uri="{BB962C8B-B14F-4D97-AF65-F5344CB8AC3E}">
        <p14:creationId xmlns:p14="http://schemas.microsoft.com/office/powerpoint/2010/main" val="309401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230</Words>
  <Application>Microsoft Office PowerPoint</Application>
  <PresentationFormat>Geniş ekran</PresentationFormat>
  <Paragraphs>51</Paragraphs>
  <Slides>22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NATURAL DİSASTERS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HURRICANE, TYPHOON, CYCLONE – WHAT IS THE DIFFERENCE?</vt:lpstr>
      <vt:lpstr>PowerPoint Sunusu</vt:lpstr>
      <vt:lpstr>PowerPoint Sunusu</vt:lpstr>
      <vt:lpstr>SUMMARY CHARTS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Kubilay Ertürk DOSTSEVER</dc:creator>
  <cp:lastModifiedBy>Kubilay Ertürk DOSTSEVER</cp:lastModifiedBy>
  <cp:revision>19</cp:revision>
  <dcterms:created xsi:type="dcterms:W3CDTF">2017-12-11T15:49:30Z</dcterms:created>
  <dcterms:modified xsi:type="dcterms:W3CDTF">2017-12-12T13:39:01Z</dcterms:modified>
</cp:coreProperties>
</file>