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sldIdLst>
    <p:sldId id="256" r:id="rId2"/>
    <p:sldId id="260" r:id="rId3"/>
    <p:sldId id="257" r:id="rId4"/>
    <p:sldId id="261" r:id="rId5"/>
    <p:sldId id="259" r:id="rId6"/>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32FF"/>
    <a:srgbClr val="005493"/>
    <a:srgbClr val="FFFD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Orta Stil 4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89841"/>
  </p:normalViewPr>
  <p:slideViewPr>
    <p:cSldViewPr snapToGrid="0" snapToObjects="1">
      <p:cViewPr varScale="1">
        <p:scale>
          <a:sx n="86" d="100"/>
          <a:sy n="86" d="100"/>
        </p:scale>
        <p:origin x="1664"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GB"/>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1CD766-6862-9D41-9966-1FC4D054AEC5}" type="datetimeFigureOut">
              <a:rPr lang="tr-GB" smtClean="0"/>
              <a:t>19.12.2020</a:t>
            </a:fld>
            <a:endParaRPr lang="tr-GB"/>
          </a:p>
        </p:txBody>
      </p:sp>
      <p:sp>
        <p:nvSpPr>
          <p:cNvPr id="4" name="Slayt Resmi Yer Tutucusu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tr-GB"/>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tr-GB"/>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GB"/>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C59028-1E5D-9D48-8796-6AC3E9D0E6C8}" type="slidenum">
              <a:rPr lang="tr-GB" smtClean="0"/>
              <a:t>‹#›</a:t>
            </a:fld>
            <a:endParaRPr lang="tr-GB"/>
          </a:p>
        </p:txBody>
      </p:sp>
    </p:spTree>
    <p:extLst>
      <p:ext uri="{BB962C8B-B14F-4D97-AF65-F5344CB8AC3E}">
        <p14:creationId xmlns:p14="http://schemas.microsoft.com/office/powerpoint/2010/main" val="1080646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GB" dirty="0"/>
          </a:p>
        </p:txBody>
      </p:sp>
      <p:sp>
        <p:nvSpPr>
          <p:cNvPr id="4" name="Slayt Numarası Yer Tutucusu 3"/>
          <p:cNvSpPr>
            <a:spLocks noGrp="1"/>
          </p:cNvSpPr>
          <p:nvPr>
            <p:ph type="sldNum" sz="quarter" idx="5"/>
          </p:nvPr>
        </p:nvSpPr>
        <p:spPr/>
        <p:txBody>
          <a:bodyPr/>
          <a:lstStyle/>
          <a:p>
            <a:fld id="{D2C59028-1E5D-9D48-8796-6AC3E9D0E6C8}" type="slidenum">
              <a:rPr lang="tr-GB" smtClean="0"/>
              <a:t>1</a:t>
            </a:fld>
            <a:endParaRPr lang="tr-GB"/>
          </a:p>
        </p:txBody>
      </p:sp>
    </p:spTree>
    <p:extLst>
      <p:ext uri="{BB962C8B-B14F-4D97-AF65-F5344CB8AC3E}">
        <p14:creationId xmlns:p14="http://schemas.microsoft.com/office/powerpoint/2010/main" val="2769883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GB" dirty="0"/>
          </a:p>
        </p:txBody>
      </p:sp>
      <p:sp>
        <p:nvSpPr>
          <p:cNvPr id="4" name="Slayt Numarası Yer Tutucusu 3"/>
          <p:cNvSpPr>
            <a:spLocks noGrp="1"/>
          </p:cNvSpPr>
          <p:nvPr>
            <p:ph type="sldNum" sz="quarter" idx="5"/>
          </p:nvPr>
        </p:nvSpPr>
        <p:spPr/>
        <p:txBody>
          <a:bodyPr/>
          <a:lstStyle/>
          <a:p>
            <a:fld id="{D2C59028-1E5D-9D48-8796-6AC3E9D0E6C8}" type="slidenum">
              <a:rPr lang="tr-GB" smtClean="0"/>
              <a:t>2</a:t>
            </a:fld>
            <a:endParaRPr lang="tr-GB"/>
          </a:p>
        </p:txBody>
      </p:sp>
    </p:spTree>
    <p:extLst>
      <p:ext uri="{BB962C8B-B14F-4D97-AF65-F5344CB8AC3E}">
        <p14:creationId xmlns:p14="http://schemas.microsoft.com/office/powerpoint/2010/main" val="1037234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GB" dirty="0"/>
          </a:p>
        </p:txBody>
      </p:sp>
      <p:sp>
        <p:nvSpPr>
          <p:cNvPr id="4" name="Slayt Numarası Yer Tutucusu 3"/>
          <p:cNvSpPr>
            <a:spLocks noGrp="1"/>
          </p:cNvSpPr>
          <p:nvPr>
            <p:ph type="sldNum" sz="quarter" idx="5"/>
          </p:nvPr>
        </p:nvSpPr>
        <p:spPr/>
        <p:txBody>
          <a:bodyPr/>
          <a:lstStyle/>
          <a:p>
            <a:fld id="{D2C59028-1E5D-9D48-8796-6AC3E9D0E6C8}" type="slidenum">
              <a:rPr lang="tr-GB" smtClean="0"/>
              <a:t>3</a:t>
            </a:fld>
            <a:endParaRPr lang="tr-GB"/>
          </a:p>
        </p:txBody>
      </p:sp>
    </p:spTree>
    <p:extLst>
      <p:ext uri="{BB962C8B-B14F-4D97-AF65-F5344CB8AC3E}">
        <p14:creationId xmlns:p14="http://schemas.microsoft.com/office/powerpoint/2010/main" val="3995223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GB" dirty="0"/>
          </a:p>
        </p:txBody>
      </p:sp>
      <p:sp>
        <p:nvSpPr>
          <p:cNvPr id="4" name="Slayt Numarası Yer Tutucusu 3"/>
          <p:cNvSpPr>
            <a:spLocks noGrp="1"/>
          </p:cNvSpPr>
          <p:nvPr>
            <p:ph type="sldNum" sz="quarter" idx="5"/>
          </p:nvPr>
        </p:nvSpPr>
        <p:spPr/>
        <p:txBody>
          <a:bodyPr/>
          <a:lstStyle/>
          <a:p>
            <a:fld id="{D2C59028-1E5D-9D48-8796-6AC3E9D0E6C8}" type="slidenum">
              <a:rPr lang="tr-GB" smtClean="0"/>
              <a:t>4</a:t>
            </a:fld>
            <a:endParaRPr lang="tr-GB"/>
          </a:p>
        </p:txBody>
      </p:sp>
    </p:spTree>
    <p:extLst>
      <p:ext uri="{BB962C8B-B14F-4D97-AF65-F5344CB8AC3E}">
        <p14:creationId xmlns:p14="http://schemas.microsoft.com/office/powerpoint/2010/main" val="708941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tr-TR"/>
              <a:t>Asıl başlık stilini düzenlemek için tıklayın</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EA8989E-BEE7-3C44-9476-C9A422ED2AD4}" type="datetimeFigureOut">
              <a:rPr lang="tr-GB" smtClean="0"/>
              <a:t>19.12.2020</a:t>
            </a:fld>
            <a:endParaRPr lang="tr-GB"/>
          </a:p>
        </p:txBody>
      </p:sp>
      <p:sp>
        <p:nvSpPr>
          <p:cNvPr id="5" name="Footer Placeholder 4"/>
          <p:cNvSpPr>
            <a:spLocks noGrp="1"/>
          </p:cNvSpPr>
          <p:nvPr>
            <p:ph type="ftr" sz="quarter" idx="11"/>
          </p:nvPr>
        </p:nvSpPr>
        <p:spPr/>
        <p:txBody>
          <a:bodyPr/>
          <a:lstStyle/>
          <a:p>
            <a:endParaRPr lang="tr-GB"/>
          </a:p>
        </p:txBody>
      </p:sp>
      <p:sp>
        <p:nvSpPr>
          <p:cNvPr id="6" name="Slide Number Placeholder 5"/>
          <p:cNvSpPr>
            <a:spLocks noGrp="1"/>
          </p:cNvSpPr>
          <p:nvPr>
            <p:ph type="sldNum" sz="quarter" idx="12"/>
          </p:nvPr>
        </p:nvSpPr>
        <p:spPr/>
        <p:txBody>
          <a:bodyPr/>
          <a:lstStyle/>
          <a:p>
            <a:fld id="{FBA03953-2957-E847-88D0-E525F455403B}" type="slidenum">
              <a:rPr lang="tr-GB" smtClean="0"/>
              <a:t>‹#›</a:t>
            </a:fld>
            <a:endParaRPr lang="tr-GB"/>
          </a:p>
        </p:txBody>
      </p:sp>
    </p:spTree>
    <p:extLst>
      <p:ext uri="{BB962C8B-B14F-4D97-AF65-F5344CB8AC3E}">
        <p14:creationId xmlns:p14="http://schemas.microsoft.com/office/powerpoint/2010/main" val="2660183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EA8989E-BEE7-3C44-9476-C9A422ED2AD4}" type="datetimeFigureOut">
              <a:rPr lang="tr-GB" smtClean="0"/>
              <a:t>19.12.2020</a:t>
            </a:fld>
            <a:endParaRPr lang="tr-GB"/>
          </a:p>
        </p:txBody>
      </p:sp>
      <p:sp>
        <p:nvSpPr>
          <p:cNvPr id="5" name="Footer Placeholder 4"/>
          <p:cNvSpPr>
            <a:spLocks noGrp="1"/>
          </p:cNvSpPr>
          <p:nvPr>
            <p:ph type="ftr" sz="quarter" idx="11"/>
          </p:nvPr>
        </p:nvSpPr>
        <p:spPr/>
        <p:txBody>
          <a:bodyPr/>
          <a:lstStyle/>
          <a:p>
            <a:endParaRPr lang="tr-GB"/>
          </a:p>
        </p:txBody>
      </p:sp>
      <p:sp>
        <p:nvSpPr>
          <p:cNvPr id="6" name="Slide Number Placeholder 5"/>
          <p:cNvSpPr>
            <a:spLocks noGrp="1"/>
          </p:cNvSpPr>
          <p:nvPr>
            <p:ph type="sldNum" sz="quarter" idx="12"/>
          </p:nvPr>
        </p:nvSpPr>
        <p:spPr/>
        <p:txBody>
          <a:bodyPr/>
          <a:lstStyle/>
          <a:p>
            <a:fld id="{FBA03953-2957-E847-88D0-E525F455403B}" type="slidenum">
              <a:rPr lang="tr-GB" smtClean="0"/>
              <a:t>‹#›</a:t>
            </a:fld>
            <a:endParaRPr lang="tr-GB"/>
          </a:p>
        </p:txBody>
      </p:sp>
    </p:spTree>
    <p:extLst>
      <p:ext uri="{BB962C8B-B14F-4D97-AF65-F5344CB8AC3E}">
        <p14:creationId xmlns:p14="http://schemas.microsoft.com/office/powerpoint/2010/main" val="1429622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EA8989E-BEE7-3C44-9476-C9A422ED2AD4}" type="datetimeFigureOut">
              <a:rPr lang="tr-GB" smtClean="0"/>
              <a:t>19.12.2020</a:t>
            </a:fld>
            <a:endParaRPr lang="tr-GB"/>
          </a:p>
        </p:txBody>
      </p:sp>
      <p:sp>
        <p:nvSpPr>
          <p:cNvPr id="5" name="Footer Placeholder 4"/>
          <p:cNvSpPr>
            <a:spLocks noGrp="1"/>
          </p:cNvSpPr>
          <p:nvPr>
            <p:ph type="ftr" sz="quarter" idx="11"/>
          </p:nvPr>
        </p:nvSpPr>
        <p:spPr/>
        <p:txBody>
          <a:bodyPr/>
          <a:lstStyle/>
          <a:p>
            <a:endParaRPr lang="tr-GB"/>
          </a:p>
        </p:txBody>
      </p:sp>
      <p:sp>
        <p:nvSpPr>
          <p:cNvPr id="6" name="Slide Number Placeholder 5"/>
          <p:cNvSpPr>
            <a:spLocks noGrp="1"/>
          </p:cNvSpPr>
          <p:nvPr>
            <p:ph type="sldNum" sz="quarter" idx="12"/>
          </p:nvPr>
        </p:nvSpPr>
        <p:spPr/>
        <p:txBody>
          <a:bodyPr/>
          <a:lstStyle/>
          <a:p>
            <a:fld id="{FBA03953-2957-E847-88D0-E525F455403B}" type="slidenum">
              <a:rPr lang="tr-GB" smtClean="0"/>
              <a:t>‹#›</a:t>
            </a:fld>
            <a:endParaRPr lang="tr-GB"/>
          </a:p>
        </p:txBody>
      </p:sp>
    </p:spTree>
    <p:extLst>
      <p:ext uri="{BB962C8B-B14F-4D97-AF65-F5344CB8AC3E}">
        <p14:creationId xmlns:p14="http://schemas.microsoft.com/office/powerpoint/2010/main" val="1141108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EA8989E-BEE7-3C44-9476-C9A422ED2AD4}" type="datetimeFigureOut">
              <a:rPr lang="tr-GB" smtClean="0"/>
              <a:t>19.12.2020</a:t>
            </a:fld>
            <a:endParaRPr lang="tr-GB"/>
          </a:p>
        </p:txBody>
      </p:sp>
      <p:sp>
        <p:nvSpPr>
          <p:cNvPr id="5" name="Footer Placeholder 4"/>
          <p:cNvSpPr>
            <a:spLocks noGrp="1"/>
          </p:cNvSpPr>
          <p:nvPr>
            <p:ph type="ftr" sz="quarter" idx="11"/>
          </p:nvPr>
        </p:nvSpPr>
        <p:spPr/>
        <p:txBody>
          <a:bodyPr/>
          <a:lstStyle/>
          <a:p>
            <a:endParaRPr lang="tr-GB"/>
          </a:p>
        </p:txBody>
      </p:sp>
      <p:sp>
        <p:nvSpPr>
          <p:cNvPr id="6" name="Slide Number Placeholder 5"/>
          <p:cNvSpPr>
            <a:spLocks noGrp="1"/>
          </p:cNvSpPr>
          <p:nvPr>
            <p:ph type="sldNum" sz="quarter" idx="12"/>
          </p:nvPr>
        </p:nvSpPr>
        <p:spPr/>
        <p:txBody>
          <a:bodyPr/>
          <a:lstStyle/>
          <a:p>
            <a:fld id="{FBA03953-2957-E847-88D0-E525F455403B}" type="slidenum">
              <a:rPr lang="tr-GB" smtClean="0"/>
              <a:t>‹#›</a:t>
            </a:fld>
            <a:endParaRPr lang="tr-GB"/>
          </a:p>
        </p:txBody>
      </p:sp>
    </p:spTree>
    <p:extLst>
      <p:ext uri="{BB962C8B-B14F-4D97-AF65-F5344CB8AC3E}">
        <p14:creationId xmlns:p14="http://schemas.microsoft.com/office/powerpoint/2010/main" val="1765138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EA8989E-BEE7-3C44-9476-C9A422ED2AD4}" type="datetimeFigureOut">
              <a:rPr lang="tr-GB" smtClean="0"/>
              <a:t>19.12.2020</a:t>
            </a:fld>
            <a:endParaRPr lang="tr-GB"/>
          </a:p>
        </p:txBody>
      </p:sp>
      <p:sp>
        <p:nvSpPr>
          <p:cNvPr id="5" name="Footer Placeholder 4"/>
          <p:cNvSpPr>
            <a:spLocks noGrp="1"/>
          </p:cNvSpPr>
          <p:nvPr>
            <p:ph type="ftr" sz="quarter" idx="11"/>
          </p:nvPr>
        </p:nvSpPr>
        <p:spPr/>
        <p:txBody>
          <a:bodyPr/>
          <a:lstStyle/>
          <a:p>
            <a:endParaRPr lang="tr-GB"/>
          </a:p>
        </p:txBody>
      </p:sp>
      <p:sp>
        <p:nvSpPr>
          <p:cNvPr id="6" name="Slide Number Placeholder 5"/>
          <p:cNvSpPr>
            <a:spLocks noGrp="1"/>
          </p:cNvSpPr>
          <p:nvPr>
            <p:ph type="sldNum" sz="quarter" idx="12"/>
          </p:nvPr>
        </p:nvSpPr>
        <p:spPr/>
        <p:txBody>
          <a:bodyPr/>
          <a:lstStyle/>
          <a:p>
            <a:fld id="{FBA03953-2957-E847-88D0-E525F455403B}" type="slidenum">
              <a:rPr lang="tr-GB" smtClean="0"/>
              <a:t>‹#›</a:t>
            </a:fld>
            <a:endParaRPr lang="tr-GB"/>
          </a:p>
        </p:txBody>
      </p:sp>
    </p:spTree>
    <p:extLst>
      <p:ext uri="{BB962C8B-B14F-4D97-AF65-F5344CB8AC3E}">
        <p14:creationId xmlns:p14="http://schemas.microsoft.com/office/powerpoint/2010/main" val="918091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EA8989E-BEE7-3C44-9476-C9A422ED2AD4}" type="datetimeFigureOut">
              <a:rPr lang="tr-GB" smtClean="0"/>
              <a:t>19.12.2020</a:t>
            </a:fld>
            <a:endParaRPr lang="tr-GB"/>
          </a:p>
        </p:txBody>
      </p:sp>
      <p:sp>
        <p:nvSpPr>
          <p:cNvPr id="6" name="Footer Placeholder 5"/>
          <p:cNvSpPr>
            <a:spLocks noGrp="1"/>
          </p:cNvSpPr>
          <p:nvPr>
            <p:ph type="ftr" sz="quarter" idx="11"/>
          </p:nvPr>
        </p:nvSpPr>
        <p:spPr/>
        <p:txBody>
          <a:bodyPr/>
          <a:lstStyle/>
          <a:p>
            <a:endParaRPr lang="tr-GB"/>
          </a:p>
        </p:txBody>
      </p:sp>
      <p:sp>
        <p:nvSpPr>
          <p:cNvPr id="7" name="Slide Number Placeholder 6"/>
          <p:cNvSpPr>
            <a:spLocks noGrp="1"/>
          </p:cNvSpPr>
          <p:nvPr>
            <p:ph type="sldNum" sz="quarter" idx="12"/>
          </p:nvPr>
        </p:nvSpPr>
        <p:spPr/>
        <p:txBody>
          <a:bodyPr/>
          <a:lstStyle/>
          <a:p>
            <a:fld id="{FBA03953-2957-E847-88D0-E525F455403B}" type="slidenum">
              <a:rPr lang="tr-GB" smtClean="0"/>
              <a:t>‹#›</a:t>
            </a:fld>
            <a:endParaRPr lang="tr-GB"/>
          </a:p>
        </p:txBody>
      </p:sp>
    </p:spTree>
    <p:extLst>
      <p:ext uri="{BB962C8B-B14F-4D97-AF65-F5344CB8AC3E}">
        <p14:creationId xmlns:p14="http://schemas.microsoft.com/office/powerpoint/2010/main" val="3103858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82329" y="2505075"/>
            <a:ext cx="4190702"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014913" y="2505075"/>
            <a:ext cx="4211340"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EA8989E-BEE7-3C44-9476-C9A422ED2AD4}" type="datetimeFigureOut">
              <a:rPr lang="tr-GB" smtClean="0"/>
              <a:t>19.12.2020</a:t>
            </a:fld>
            <a:endParaRPr lang="tr-GB"/>
          </a:p>
        </p:txBody>
      </p:sp>
      <p:sp>
        <p:nvSpPr>
          <p:cNvPr id="8" name="Footer Placeholder 7"/>
          <p:cNvSpPr>
            <a:spLocks noGrp="1"/>
          </p:cNvSpPr>
          <p:nvPr>
            <p:ph type="ftr" sz="quarter" idx="11"/>
          </p:nvPr>
        </p:nvSpPr>
        <p:spPr/>
        <p:txBody>
          <a:bodyPr/>
          <a:lstStyle/>
          <a:p>
            <a:endParaRPr lang="tr-GB"/>
          </a:p>
        </p:txBody>
      </p:sp>
      <p:sp>
        <p:nvSpPr>
          <p:cNvPr id="9" name="Slide Number Placeholder 8"/>
          <p:cNvSpPr>
            <a:spLocks noGrp="1"/>
          </p:cNvSpPr>
          <p:nvPr>
            <p:ph type="sldNum" sz="quarter" idx="12"/>
          </p:nvPr>
        </p:nvSpPr>
        <p:spPr/>
        <p:txBody>
          <a:bodyPr/>
          <a:lstStyle/>
          <a:p>
            <a:fld id="{FBA03953-2957-E847-88D0-E525F455403B}" type="slidenum">
              <a:rPr lang="tr-GB" smtClean="0"/>
              <a:t>‹#›</a:t>
            </a:fld>
            <a:endParaRPr lang="tr-GB"/>
          </a:p>
        </p:txBody>
      </p:sp>
    </p:spTree>
    <p:extLst>
      <p:ext uri="{BB962C8B-B14F-4D97-AF65-F5344CB8AC3E}">
        <p14:creationId xmlns:p14="http://schemas.microsoft.com/office/powerpoint/2010/main" val="3134528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EA8989E-BEE7-3C44-9476-C9A422ED2AD4}" type="datetimeFigureOut">
              <a:rPr lang="tr-GB" smtClean="0"/>
              <a:t>19.12.2020</a:t>
            </a:fld>
            <a:endParaRPr lang="tr-GB"/>
          </a:p>
        </p:txBody>
      </p:sp>
      <p:sp>
        <p:nvSpPr>
          <p:cNvPr id="4" name="Footer Placeholder 3"/>
          <p:cNvSpPr>
            <a:spLocks noGrp="1"/>
          </p:cNvSpPr>
          <p:nvPr>
            <p:ph type="ftr" sz="quarter" idx="11"/>
          </p:nvPr>
        </p:nvSpPr>
        <p:spPr/>
        <p:txBody>
          <a:bodyPr/>
          <a:lstStyle/>
          <a:p>
            <a:endParaRPr lang="tr-GB"/>
          </a:p>
        </p:txBody>
      </p:sp>
      <p:sp>
        <p:nvSpPr>
          <p:cNvPr id="5" name="Slide Number Placeholder 4"/>
          <p:cNvSpPr>
            <a:spLocks noGrp="1"/>
          </p:cNvSpPr>
          <p:nvPr>
            <p:ph type="sldNum" sz="quarter" idx="12"/>
          </p:nvPr>
        </p:nvSpPr>
        <p:spPr/>
        <p:txBody>
          <a:bodyPr/>
          <a:lstStyle/>
          <a:p>
            <a:fld id="{FBA03953-2957-E847-88D0-E525F455403B}" type="slidenum">
              <a:rPr lang="tr-GB" smtClean="0"/>
              <a:t>‹#›</a:t>
            </a:fld>
            <a:endParaRPr lang="tr-GB"/>
          </a:p>
        </p:txBody>
      </p:sp>
    </p:spTree>
    <p:extLst>
      <p:ext uri="{BB962C8B-B14F-4D97-AF65-F5344CB8AC3E}">
        <p14:creationId xmlns:p14="http://schemas.microsoft.com/office/powerpoint/2010/main" val="884572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A8989E-BEE7-3C44-9476-C9A422ED2AD4}" type="datetimeFigureOut">
              <a:rPr lang="tr-GB" smtClean="0"/>
              <a:t>19.12.2020</a:t>
            </a:fld>
            <a:endParaRPr lang="tr-GB"/>
          </a:p>
        </p:txBody>
      </p:sp>
      <p:sp>
        <p:nvSpPr>
          <p:cNvPr id="3" name="Footer Placeholder 2"/>
          <p:cNvSpPr>
            <a:spLocks noGrp="1"/>
          </p:cNvSpPr>
          <p:nvPr>
            <p:ph type="ftr" sz="quarter" idx="11"/>
          </p:nvPr>
        </p:nvSpPr>
        <p:spPr/>
        <p:txBody>
          <a:bodyPr/>
          <a:lstStyle/>
          <a:p>
            <a:endParaRPr lang="tr-GB"/>
          </a:p>
        </p:txBody>
      </p:sp>
      <p:sp>
        <p:nvSpPr>
          <p:cNvPr id="4" name="Slide Number Placeholder 3"/>
          <p:cNvSpPr>
            <a:spLocks noGrp="1"/>
          </p:cNvSpPr>
          <p:nvPr>
            <p:ph type="sldNum" sz="quarter" idx="12"/>
          </p:nvPr>
        </p:nvSpPr>
        <p:spPr/>
        <p:txBody>
          <a:bodyPr/>
          <a:lstStyle/>
          <a:p>
            <a:fld id="{FBA03953-2957-E847-88D0-E525F455403B}" type="slidenum">
              <a:rPr lang="tr-GB" smtClean="0"/>
              <a:t>‹#›</a:t>
            </a:fld>
            <a:endParaRPr lang="tr-GB"/>
          </a:p>
        </p:txBody>
      </p:sp>
    </p:spTree>
    <p:extLst>
      <p:ext uri="{BB962C8B-B14F-4D97-AF65-F5344CB8AC3E}">
        <p14:creationId xmlns:p14="http://schemas.microsoft.com/office/powerpoint/2010/main" val="3721536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tr-TR"/>
              <a:t>Asıl başlık stilini düzenlemek için tıklayın</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EA8989E-BEE7-3C44-9476-C9A422ED2AD4}" type="datetimeFigureOut">
              <a:rPr lang="tr-GB" smtClean="0"/>
              <a:t>19.12.2020</a:t>
            </a:fld>
            <a:endParaRPr lang="tr-GB"/>
          </a:p>
        </p:txBody>
      </p:sp>
      <p:sp>
        <p:nvSpPr>
          <p:cNvPr id="6" name="Footer Placeholder 5"/>
          <p:cNvSpPr>
            <a:spLocks noGrp="1"/>
          </p:cNvSpPr>
          <p:nvPr>
            <p:ph type="ftr" sz="quarter" idx="11"/>
          </p:nvPr>
        </p:nvSpPr>
        <p:spPr/>
        <p:txBody>
          <a:bodyPr/>
          <a:lstStyle/>
          <a:p>
            <a:endParaRPr lang="tr-GB"/>
          </a:p>
        </p:txBody>
      </p:sp>
      <p:sp>
        <p:nvSpPr>
          <p:cNvPr id="7" name="Slide Number Placeholder 6"/>
          <p:cNvSpPr>
            <a:spLocks noGrp="1"/>
          </p:cNvSpPr>
          <p:nvPr>
            <p:ph type="sldNum" sz="quarter" idx="12"/>
          </p:nvPr>
        </p:nvSpPr>
        <p:spPr/>
        <p:txBody>
          <a:bodyPr/>
          <a:lstStyle/>
          <a:p>
            <a:fld id="{FBA03953-2957-E847-88D0-E525F455403B}" type="slidenum">
              <a:rPr lang="tr-GB" smtClean="0"/>
              <a:t>‹#›</a:t>
            </a:fld>
            <a:endParaRPr lang="tr-GB"/>
          </a:p>
        </p:txBody>
      </p:sp>
    </p:spTree>
    <p:extLst>
      <p:ext uri="{BB962C8B-B14F-4D97-AF65-F5344CB8AC3E}">
        <p14:creationId xmlns:p14="http://schemas.microsoft.com/office/powerpoint/2010/main" val="329099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EA8989E-BEE7-3C44-9476-C9A422ED2AD4}" type="datetimeFigureOut">
              <a:rPr lang="tr-GB" smtClean="0"/>
              <a:t>19.12.2020</a:t>
            </a:fld>
            <a:endParaRPr lang="tr-GB"/>
          </a:p>
        </p:txBody>
      </p:sp>
      <p:sp>
        <p:nvSpPr>
          <p:cNvPr id="6" name="Footer Placeholder 5"/>
          <p:cNvSpPr>
            <a:spLocks noGrp="1"/>
          </p:cNvSpPr>
          <p:nvPr>
            <p:ph type="ftr" sz="quarter" idx="11"/>
          </p:nvPr>
        </p:nvSpPr>
        <p:spPr/>
        <p:txBody>
          <a:bodyPr/>
          <a:lstStyle/>
          <a:p>
            <a:endParaRPr lang="tr-GB"/>
          </a:p>
        </p:txBody>
      </p:sp>
      <p:sp>
        <p:nvSpPr>
          <p:cNvPr id="7" name="Slide Number Placeholder 6"/>
          <p:cNvSpPr>
            <a:spLocks noGrp="1"/>
          </p:cNvSpPr>
          <p:nvPr>
            <p:ph type="sldNum" sz="quarter" idx="12"/>
          </p:nvPr>
        </p:nvSpPr>
        <p:spPr/>
        <p:txBody>
          <a:bodyPr/>
          <a:lstStyle/>
          <a:p>
            <a:fld id="{FBA03953-2957-E847-88D0-E525F455403B}" type="slidenum">
              <a:rPr lang="tr-GB" smtClean="0"/>
              <a:t>‹#›</a:t>
            </a:fld>
            <a:endParaRPr lang="tr-GB"/>
          </a:p>
        </p:txBody>
      </p:sp>
    </p:spTree>
    <p:extLst>
      <p:ext uri="{BB962C8B-B14F-4D97-AF65-F5344CB8AC3E}">
        <p14:creationId xmlns:p14="http://schemas.microsoft.com/office/powerpoint/2010/main" val="2579182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A8989E-BEE7-3C44-9476-C9A422ED2AD4}" type="datetimeFigureOut">
              <a:rPr lang="tr-GB" smtClean="0"/>
              <a:t>19.12.2020</a:t>
            </a:fld>
            <a:endParaRPr lang="tr-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A03953-2957-E847-88D0-E525F455403B}" type="slidenum">
              <a:rPr lang="tr-GB" smtClean="0"/>
              <a:t>‹#›</a:t>
            </a:fld>
            <a:endParaRPr lang="tr-GB"/>
          </a:p>
        </p:txBody>
      </p:sp>
    </p:spTree>
    <p:extLst>
      <p:ext uri="{BB962C8B-B14F-4D97-AF65-F5344CB8AC3E}">
        <p14:creationId xmlns:p14="http://schemas.microsoft.com/office/powerpoint/2010/main" val="12401872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51000">
              <a:schemeClr val="accent4">
                <a:lumMod val="40000"/>
                <a:lumOff val="60000"/>
              </a:schemeClr>
            </a:gs>
            <a:gs pos="61000">
              <a:schemeClr val="bg1"/>
            </a:gs>
          </a:gsLst>
          <a:lin ang="5400000" scaled="1"/>
        </a:gradFill>
        <a:effectLst/>
      </p:bgPr>
    </p:bg>
    <p:spTree>
      <p:nvGrpSpPr>
        <p:cNvPr id="1" name=""/>
        <p:cNvGrpSpPr/>
        <p:nvPr/>
      </p:nvGrpSpPr>
      <p:grpSpPr>
        <a:xfrm>
          <a:off x="0" y="0"/>
          <a:ext cx="0" cy="0"/>
          <a:chOff x="0" y="0"/>
          <a:chExt cx="0" cy="0"/>
        </a:xfrm>
      </p:grpSpPr>
      <p:sp>
        <p:nvSpPr>
          <p:cNvPr id="9" name="Dikdörtgen 8">
            <a:extLst>
              <a:ext uri="{FF2B5EF4-FFF2-40B4-BE49-F238E27FC236}">
                <a16:creationId xmlns:a16="http://schemas.microsoft.com/office/drawing/2014/main" id="{823487FD-F2E3-C54F-832C-6E65E75A6208}"/>
              </a:ext>
            </a:extLst>
          </p:cNvPr>
          <p:cNvSpPr/>
          <p:nvPr/>
        </p:nvSpPr>
        <p:spPr>
          <a:xfrm>
            <a:off x="112542" y="140677"/>
            <a:ext cx="9692640" cy="6583680"/>
          </a:xfrm>
          <a:prstGeom prst="rect">
            <a:avLst/>
          </a:prstGeom>
          <a:gradFill flip="none" rotWithShape="1">
            <a:gsLst>
              <a:gs pos="25000">
                <a:schemeClr val="accent2">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w="57150">
            <a:solidFill>
              <a:srgbClr val="00206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GB" dirty="0">
              <a:solidFill>
                <a:schemeClr val="tx1"/>
              </a:solidFill>
            </a:endParaRPr>
          </a:p>
        </p:txBody>
      </p:sp>
      <p:cxnSp>
        <p:nvCxnSpPr>
          <p:cNvPr id="11" name="Düz Bağlayıcı 10">
            <a:extLst>
              <a:ext uri="{FF2B5EF4-FFF2-40B4-BE49-F238E27FC236}">
                <a16:creationId xmlns:a16="http://schemas.microsoft.com/office/drawing/2014/main" id="{0C1AC601-039F-D745-80CF-7C89F3F1104A}"/>
              </a:ext>
            </a:extLst>
          </p:cNvPr>
          <p:cNvCxnSpPr>
            <a:cxnSpLocks/>
          </p:cNvCxnSpPr>
          <p:nvPr/>
        </p:nvCxnSpPr>
        <p:spPr>
          <a:xfrm>
            <a:off x="106680" y="606697"/>
            <a:ext cx="96926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6" name="Metin kutusu 15">
            <a:extLst>
              <a:ext uri="{FF2B5EF4-FFF2-40B4-BE49-F238E27FC236}">
                <a16:creationId xmlns:a16="http://schemas.microsoft.com/office/drawing/2014/main" id="{83B051DA-F98C-D44E-BD60-AB278768F881}"/>
              </a:ext>
            </a:extLst>
          </p:cNvPr>
          <p:cNvSpPr txBox="1"/>
          <p:nvPr/>
        </p:nvSpPr>
        <p:spPr>
          <a:xfrm>
            <a:off x="100818" y="236324"/>
            <a:ext cx="9680923" cy="369332"/>
          </a:xfrm>
          <a:prstGeom prst="rect">
            <a:avLst/>
          </a:prstGeom>
          <a:noFill/>
        </p:spPr>
        <p:txBody>
          <a:bodyPr wrap="square" rtlCol="0">
            <a:spAutoFit/>
          </a:bodyPr>
          <a:lstStyle/>
          <a:p>
            <a:r>
              <a:rPr lang="tr-GB" sz="1600" b="1" dirty="0">
                <a:solidFill>
                  <a:schemeClr val="accent6">
                    <a:lumMod val="50000"/>
                  </a:schemeClr>
                </a:solidFill>
                <a:latin typeface="Chalkduster" panose="03050602040202020205" pitchFamily="66" charset="0"/>
              </a:rPr>
              <a:t> </a:t>
            </a:r>
            <a:r>
              <a:rPr lang="tr-GB" sz="1600" b="1" dirty="0">
                <a:solidFill>
                  <a:srgbClr val="0432FF"/>
                </a:solidFill>
                <a:latin typeface="Chalkduster" panose="03050602040202020205" pitchFamily="66" charset="0"/>
              </a:rPr>
              <a:t>...........İLKOKULU /ANASINIFI ... ŞUBESİ </a:t>
            </a:r>
            <a:r>
              <a:rPr lang="tr-GB" sz="1600" b="1" dirty="0">
                <a:solidFill>
                  <a:srgbClr val="C00000"/>
                </a:solidFill>
                <a:latin typeface="Chalkduster" panose="03050602040202020205" pitchFamily="66" charset="0"/>
              </a:rPr>
              <a:t>21</a:t>
            </a:r>
            <a:r>
              <a:rPr lang="tr-GB" b="1" dirty="0">
                <a:solidFill>
                  <a:srgbClr val="C00000"/>
                </a:solidFill>
                <a:latin typeface="Chalkduster" panose="03050602040202020205" pitchFamily="66" charset="0"/>
              </a:rPr>
              <a:t>-25</a:t>
            </a:r>
            <a:r>
              <a:rPr lang="tr-GB" b="1" dirty="0">
                <a:solidFill>
                  <a:srgbClr val="0432FF"/>
                </a:solidFill>
                <a:latin typeface="Chalkduster" panose="03050602040202020205" pitchFamily="66" charset="0"/>
              </a:rPr>
              <a:t> ARALIK UZAKTAN EĞİTİM PLANI</a:t>
            </a:r>
            <a:endParaRPr lang="tr-GB" sz="1600" b="1" dirty="0">
              <a:solidFill>
                <a:srgbClr val="0432FF"/>
              </a:solidFill>
              <a:latin typeface="Chalkduster" panose="03050602040202020205" pitchFamily="66" charset="0"/>
            </a:endParaRPr>
          </a:p>
        </p:txBody>
      </p:sp>
      <p:cxnSp>
        <p:nvCxnSpPr>
          <p:cNvPr id="17" name="Düz Bağlayıcı 16">
            <a:extLst>
              <a:ext uri="{FF2B5EF4-FFF2-40B4-BE49-F238E27FC236}">
                <a16:creationId xmlns:a16="http://schemas.microsoft.com/office/drawing/2014/main" id="{6B0EBFE4-5F55-DF44-8A8A-F9D1AA9A49A5}"/>
              </a:ext>
            </a:extLst>
          </p:cNvPr>
          <p:cNvCxnSpPr>
            <a:cxnSpLocks/>
          </p:cNvCxnSpPr>
          <p:nvPr/>
        </p:nvCxnSpPr>
        <p:spPr>
          <a:xfrm>
            <a:off x="106680" y="1765808"/>
            <a:ext cx="969264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Düz Bağlayıcı 17">
            <a:extLst>
              <a:ext uri="{FF2B5EF4-FFF2-40B4-BE49-F238E27FC236}">
                <a16:creationId xmlns:a16="http://schemas.microsoft.com/office/drawing/2014/main" id="{73497112-8975-DA42-B9E3-4EE0AB190D60}"/>
              </a:ext>
            </a:extLst>
          </p:cNvPr>
          <p:cNvCxnSpPr>
            <a:cxnSpLocks/>
          </p:cNvCxnSpPr>
          <p:nvPr/>
        </p:nvCxnSpPr>
        <p:spPr>
          <a:xfrm>
            <a:off x="106680" y="2563934"/>
            <a:ext cx="969264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Düz Bağlayıcı 18">
            <a:extLst>
              <a:ext uri="{FF2B5EF4-FFF2-40B4-BE49-F238E27FC236}">
                <a16:creationId xmlns:a16="http://schemas.microsoft.com/office/drawing/2014/main" id="{776E63A3-9179-6B40-AC99-174D94BDF9C7}"/>
              </a:ext>
            </a:extLst>
          </p:cNvPr>
          <p:cNvCxnSpPr>
            <a:cxnSpLocks/>
          </p:cNvCxnSpPr>
          <p:nvPr/>
        </p:nvCxnSpPr>
        <p:spPr>
          <a:xfrm>
            <a:off x="106680" y="3596640"/>
            <a:ext cx="969264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Düz Bağlayıcı 19">
            <a:extLst>
              <a:ext uri="{FF2B5EF4-FFF2-40B4-BE49-F238E27FC236}">
                <a16:creationId xmlns:a16="http://schemas.microsoft.com/office/drawing/2014/main" id="{70168AD1-1D5C-DD47-87FE-33927E57F84E}"/>
              </a:ext>
            </a:extLst>
          </p:cNvPr>
          <p:cNvCxnSpPr>
            <a:cxnSpLocks/>
          </p:cNvCxnSpPr>
          <p:nvPr/>
        </p:nvCxnSpPr>
        <p:spPr>
          <a:xfrm>
            <a:off x="106680" y="4736124"/>
            <a:ext cx="969264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Düz Bağlayıcı 20">
            <a:extLst>
              <a:ext uri="{FF2B5EF4-FFF2-40B4-BE49-F238E27FC236}">
                <a16:creationId xmlns:a16="http://schemas.microsoft.com/office/drawing/2014/main" id="{D817CA91-82D1-C648-8DE0-6AA0A8DA7FC6}"/>
              </a:ext>
            </a:extLst>
          </p:cNvPr>
          <p:cNvCxnSpPr>
            <a:cxnSpLocks/>
          </p:cNvCxnSpPr>
          <p:nvPr/>
        </p:nvCxnSpPr>
        <p:spPr>
          <a:xfrm>
            <a:off x="106680" y="5861539"/>
            <a:ext cx="969264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Düz Bağlayıcı 21">
            <a:extLst>
              <a:ext uri="{FF2B5EF4-FFF2-40B4-BE49-F238E27FC236}">
                <a16:creationId xmlns:a16="http://schemas.microsoft.com/office/drawing/2014/main" id="{6772DA02-8CB1-A54E-8188-889DAAA48031}"/>
              </a:ext>
            </a:extLst>
          </p:cNvPr>
          <p:cNvCxnSpPr>
            <a:cxnSpLocks/>
          </p:cNvCxnSpPr>
          <p:nvPr/>
        </p:nvCxnSpPr>
        <p:spPr>
          <a:xfrm>
            <a:off x="106680" y="937839"/>
            <a:ext cx="969264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Düz Bağlayıcı 22">
            <a:extLst>
              <a:ext uri="{FF2B5EF4-FFF2-40B4-BE49-F238E27FC236}">
                <a16:creationId xmlns:a16="http://schemas.microsoft.com/office/drawing/2014/main" id="{82E197CA-2D9B-964D-BA6D-AF5CF6DA373E}"/>
              </a:ext>
            </a:extLst>
          </p:cNvPr>
          <p:cNvCxnSpPr>
            <a:cxnSpLocks/>
          </p:cNvCxnSpPr>
          <p:nvPr/>
        </p:nvCxnSpPr>
        <p:spPr>
          <a:xfrm>
            <a:off x="1286022" y="606697"/>
            <a:ext cx="0" cy="611766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Düz Bağlayıcı 26">
            <a:extLst>
              <a:ext uri="{FF2B5EF4-FFF2-40B4-BE49-F238E27FC236}">
                <a16:creationId xmlns:a16="http://schemas.microsoft.com/office/drawing/2014/main" id="{11812CCE-4388-E842-AA36-6D5D336DD2D1}"/>
              </a:ext>
            </a:extLst>
          </p:cNvPr>
          <p:cNvCxnSpPr>
            <a:cxnSpLocks/>
          </p:cNvCxnSpPr>
          <p:nvPr/>
        </p:nvCxnSpPr>
        <p:spPr>
          <a:xfrm>
            <a:off x="2951967" y="637476"/>
            <a:ext cx="0" cy="611766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2" name="Düz Bağlayıcı 31">
            <a:extLst>
              <a:ext uri="{FF2B5EF4-FFF2-40B4-BE49-F238E27FC236}">
                <a16:creationId xmlns:a16="http://schemas.microsoft.com/office/drawing/2014/main" id="{60F613DD-D01B-E24C-A276-FEFB03DED352}"/>
              </a:ext>
            </a:extLst>
          </p:cNvPr>
          <p:cNvCxnSpPr>
            <a:cxnSpLocks/>
          </p:cNvCxnSpPr>
          <p:nvPr/>
        </p:nvCxnSpPr>
        <p:spPr>
          <a:xfrm>
            <a:off x="4616877" y="637476"/>
            <a:ext cx="0" cy="611766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3" name="Düz Bağlayıcı 32">
            <a:extLst>
              <a:ext uri="{FF2B5EF4-FFF2-40B4-BE49-F238E27FC236}">
                <a16:creationId xmlns:a16="http://schemas.microsoft.com/office/drawing/2014/main" id="{665125D1-B9B9-CA4C-96C4-97FA236F0F1F}"/>
              </a:ext>
            </a:extLst>
          </p:cNvPr>
          <p:cNvCxnSpPr>
            <a:cxnSpLocks/>
          </p:cNvCxnSpPr>
          <p:nvPr/>
        </p:nvCxnSpPr>
        <p:spPr>
          <a:xfrm>
            <a:off x="6423585" y="606697"/>
            <a:ext cx="0" cy="611766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4" name="Düz Bağlayıcı 33">
            <a:extLst>
              <a:ext uri="{FF2B5EF4-FFF2-40B4-BE49-F238E27FC236}">
                <a16:creationId xmlns:a16="http://schemas.microsoft.com/office/drawing/2014/main" id="{A195A974-2993-BC4D-86D3-E21FFCEC6A98}"/>
              </a:ext>
            </a:extLst>
          </p:cNvPr>
          <p:cNvCxnSpPr>
            <a:cxnSpLocks/>
          </p:cNvCxnSpPr>
          <p:nvPr/>
        </p:nvCxnSpPr>
        <p:spPr>
          <a:xfrm>
            <a:off x="8089173" y="606697"/>
            <a:ext cx="0" cy="611766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5" name="Metin kutusu 34">
            <a:extLst>
              <a:ext uri="{FF2B5EF4-FFF2-40B4-BE49-F238E27FC236}">
                <a16:creationId xmlns:a16="http://schemas.microsoft.com/office/drawing/2014/main" id="{36838C08-37F0-D540-BCFD-C21A83C62326}"/>
              </a:ext>
            </a:extLst>
          </p:cNvPr>
          <p:cNvSpPr txBox="1"/>
          <p:nvPr/>
        </p:nvSpPr>
        <p:spPr>
          <a:xfrm>
            <a:off x="1300030" y="637476"/>
            <a:ext cx="1481111" cy="338554"/>
          </a:xfrm>
          <a:prstGeom prst="rect">
            <a:avLst/>
          </a:prstGeom>
          <a:noFill/>
        </p:spPr>
        <p:txBody>
          <a:bodyPr wrap="none" rtlCol="0">
            <a:spAutoFit/>
          </a:bodyPr>
          <a:lstStyle/>
          <a:p>
            <a:r>
              <a:rPr lang="tr-GB" sz="1600" b="1" dirty="0">
                <a:latin typeface="Chalkduster" panose="03050602040202020205" pitchFamily="66" charset="0"/>
              </a:rPr>
              <a:t>PAZARTESİ</a:t>
            </a:r>
          </a:p>
        </p:txBody>
      </p:sp>
      <p:sp>
        <p:nvSpPr>
          <p:cNvPr id="36" name="Metin kutusu 35">
            <a:extLst>
              <a:ext uri="{FF2B5EF4-FFF2-40B4-BE49-F238E27FC236}">
                <a16:creationId xmlns:a16="http://schemas.microsoft.com/office/drawing/2014/main" id="{FB8A5D9E-A7F7-8B46-840B-B2C786BA1E08}"/>
              </a:ext>
            </a:extLst>
          </p:cNvPr>
          <p:cNvSpPr txBox="1"/>
          <p:nvPr/>
        </p:nvSpPr>
        <p:spPr>
          <a:xfrm>
            <a:off x="3303479" y="607145"/>
            <a:ext cx="691215" cy="338554"/>
          </a:xfrm>
          <a:prstGeom prst="rect">
            <a:avLst/>
          </a:prstGeom>
          <a:noFill/>
        </p:spPr>
        <p:txBody>
          <a:bodyPr wrap="none" rtlCol="0">
            <a:spAutoFit/>
          </a:bodyPr>
          <a:lstStyle/>
          <a:p>
            <a:r>
              <a:rPr lang="tr-GB" sz="1600" b="1" dirty="0">
                <a:latin typeface="Chalkduster" panose="03050602040202020205" pitchFamily="66" charset="0"/>
              </a:rPr>
              <a:t>SALI</a:t>
            </a:r>
          </a:p>
        </p:txBody>
      </p:sp>
      <p:sp>
        <p:nvSpPr>
          <p:cNvPr id="37" name="Metin kutusu 36">
            <a:extLst>
              <a:ext uri="{FF2B5EF4-FFF2-40B4-BE49-F238E27FC236}">
                <a16:creationId xmlns:a16="http://schemas.microsoft.com/office/drawing/2014/main" id="{BFCDFBCD-340F-C142-AECA-E10564E71D37}"/>
              </a:ext>
            </a:extLst>
          </p:cNvPr>
          <p:cNvSpPr txBox="1"/>
          <p:nvPr/>
        </p:nvSpPr>
        <p:spPr>
          <a:xfrm>
            <a:off x="4755794" y="606697"/>
            <a:ext cx="1342291" cy="338554"/>
          </a:xfrm>
          <a:prstGeom prst="rect">
            <a:avLst/>
          </a:prstGeom>
          <a:noFill/>
        </p:spPr>
        <p:txBody>
          <a:bodyPr wrap="none" rtlCol="0">
            <a:spAutoFit/>
          </a:bodyPr>
          <a:lstStyle/>
          <a:p>
            <a:r>
              <a:rPr lang="tr-GB" sz="1600" b="1" dirty="0">
                <a:latin typeface="Chalkduster" panose="03050602040202020205" pitchFamily="66" charset="0"/>
              </a:rPr>
              <a:t>ÇARŞAMBA</a:t>
            </a:r>
          </a:p>
        </p:txBody>
      </p:sp>
      <p:sp>
        <p:nvSpPr>
          <p:cNvPr id="38" name="Metin kutusu 37">
            <a:extLst>
              <a:ext uri="{FF2B5EF4-FFF2-40B4-BE49-F238E27FC236}">
                <a16:creationId xmlns:a16="http://schemas.microsoft.com/office/drawing/2014/main" id="{F87FE4C5-93FE-2743-B814-53D54AA7A5F5}"/>
              </a:ext>
            </a:extLst>
          </p:cNvPr>
          <p:cNvSpPr txBox="1"/>
          <p:nvPr/>
        </p:nvSpPr>
        <p:spPr>
          <a:xfrm>
            <a:off x="6662823" y="606697"/>
            <a:ext cx="1361270" cy="338554"/>
          </a:xfrm>
          <a:prstGeom prst="rect">
            <a:avLst/>
          </a:prstGeom>
          <a:noFill/>
        </p:spPr>
        <p:txBody>
          <a:bodyPr wrap="none" rtlCol="0">
            <a:spAutoFit/>
          </a:bodyPr>
          <a:lstStyle/>
          <a:p>
            <a:r>
              <a:rPr lang="tr-GB" sz="1600" b="1" dirty="0">
                <a:latin typeface="Chalkduster" panose="03050602040202020205" pitchFamily="66" charset="0"/>
              </a:rPr>
              <a:t>PERŞEMBE</a:t>
            </a:r>
          </a:p>
        </p:txBody>
      </p:sp>
      <p:sp>
        <p:nvSpPr>
          <p:cNvPr id="39" name="Metin kutusu 38">
            <a:extLst>
              <a:ext uri="{FF2B5EF4-FFF2-40B4-BE49-F238E27FC236}">
                <a16:creationId xmlns:a16="http://schemas.microsoft.com/office/drawing/2014/main" id="{4FACE131-982B-3E4D-B994-3AD0C826407E}"/>
              </a:ext>
            </a:extLst>
          </p:cNvPr>
          <p:cNvSpPr txBox="1"/>
          <p:nvPr/>
        </p:nvSpPr>
        <p:spPr>
          <a:xfrm>
            <a:off x="8568260" y="637476"/>
            <a:ext cx="822661" cy="338554"/>
          </a:xfrm>
          <a:prstGeom prst="rect">
            <a:avLst/>
          </a:prstGeom>
          <a:noFill/>
        </p:spPr>
        <p:txBody>
          <a:bodyPr wrap="none" rtlCol="0">
            <a:spAutoFit/>
          </a:bodyPr>
          <a:lstStyle/>
          <a:p>
            <a:r>
              <a:rPr lang="tr-GB" sz="1600" b="1" dirty="0">
                <a:latin typeface="Chalkduster" panose="03050602040202020205" pitchFamily="66" charset="0"/>
              </a:rPr>
              <a:t>CUMA</a:t>
            </a:r>
          </a:p>
        </p:txBody>
      </p:sp>
      <p:sp>
        <p:nvSpPr>
          <p:cNvPr id="41" name="Metin kutusu 40">
            <a:extLst>
              <a:ext uri="{FF2B5EF4-FFF2-40B4-BE49-F238E27FC236}">
                <a16:creationId xmlns:a16="http://schemas.microsoft.com/office/drawing/2014/main" id="{6CE87D34-6795-2044-8699-0C75A283EF49}"/>
              </a:ext>
            </a:extLst>
          </p:cNvPr>
          <p:cNvSpPr txBox="1"/>
          <p:nvPr/>
        </p:nvSpPr>
        <p:spPr>
          <a:xfrm>
            <a:off x="206333" y="1017250"/>
            <a:ext cx="1060097" cy="738664"/>
          </a:xfrm>
          <a:prstGeom prst="rect">
            <a:avLst/>
          </a:prstGeom>
          <a:noFill/>
        </p:spPr>
        <p:txBody>
          <a:bodyPr wrap="none" rtlCol="0">
            <a:spAutoFit/>
          </a:bodyPr>
          <a:lstStyle/>
          <a:p>
            <a:pPr algn="ctr"/>
            <a:r>
              <a:rPr lang="tr-GB" sz="1400" b="1" dirty="0">
                <a:solidFill>
                  <a:srgbClr val="0432FF"/>
                </a:solidFill>
                <a:latin typeface="Chalkduster" panose="03050602040202020205" pitchFamily="66" charset="0"/>
              </a:rPr>
              <a:t>GÜNE </a:t>
            </a:r>
          </a:p>
          <a:p>
            <a:pPr algn="ctr"/>
            <a:r>
              <a:rPr lang="tr-GB" sz="1400" b="1" dirty="0">
                <a:solidFill>
                  <a:srgbClr val="0432FF"/>
                </a:solidFill>
                <a:latin typeface="Chalkduster" panose="03050602040202020205" pitchFamily="66" charset="0"/>
              </a:rPr>
              <a:t>BAŞLAMA</a:t>
            </a:r>
          </a:p>
          <a:p>
            <a:pPr algn="ctr"/>
            <a:r>
              <a:rPr lang="tr-GB" sz="1400" b="1" dirty="0">
                <a:solidFill>
                  <a:srgbClr val="0432FF"/>
                </a:solidFill>
                <a:latin typeface="Chalkduster" panose="03050602040202020205" pitchFamily="66" charset="0"/>
              </a:rPr>
              <a:t>ZAMANI</a:t>
            </a:r>
          </a:p>
        </p:txBody>
      </p:sp>
      <p:sp>
        <p:nvSpPr>
          <p:cNvPr id="42" name="Metin kutusu 41">
            <a:extLst>
              <a:ext uri="{FF2B5EF4-FFF2-40B4-BE49-F238E27FC236}">
                <a16:creationId xmlns:a16="http://schemas.microsoft.com/office/drawing/2014/main" id="{5500E0D2-CE47-1646-A139-6E698E2DB549}"/>
              </a:ext>
            </a:extLst>
          </p:cNvPr>
          <p:cNvSpPr txBox="1"/>
          <p:nvPr/>
        </p:nvSpPr>
        <p:spPr>
          <a:xfrm>
            <a:off x="1168164" y="946350"/>
            <a:ext cx="1839311" cy="830997"/>
          </a:xfrm>
          <a:prstGeom prst="rect">
            <a:avLst/>
          </a:prstGeom>
          <a:noFill/>
        </p:spPr>
        <p:txBody>
          <a:bodyPr wrap="square" rtlCol="0">
            <a:spAutoFit/>
          </a:bodyPr>
          <a:lstStyle/>
          <a:p>
            <a:pPr algn="ctr"/>
            <a:r>
              <a:rPr lang="tr-TR" sz="1200" b="1" dirty="0">
                <a:ea typeface="Menlo" panose="020B0609030804020204" pitchFamily="49" charset="0"/>
                <a:cs typeface="Menlo" panose="020B0609030804020204" pitchFamily="49" charset="0"/>
              </a:rPr>
              <a:t>Güne Başlama Zamanı.</a:t>
            </a:r>
          </a:p>
          <a:p>
            <a:pPr algn="ctr"/>
            <a:r>
              <a:rPr lang="tr-TR" sz="1200" b="1" dirty="0">
                <a:ea typeface="Menlo" panose="020B0609030804020204" pitchFamily="49" charset="0"/>
                <a:cs typeface="Menlo" panose="020B0609030804020204" pitchFamily="49" charset="0"/>
              </a:rPr>
              <a:t>Kahvaltı, temizlik ,spor</a:t>
            </a:r>
          </a:p>
          <a:p>
            <a:pPr algn="ctr"/>
            <a:r>
              <a:rPr lang="tr-TR" sz="1200" b="1" dirty="0">
                <a:ea typeface="Menlo" panose="020B0609030804020204" pitchFamily="49" charset="0"/>
                <a:cs typeface="Menlo" panose="020B0609030804020204" pitchFamily="49" charset="0"/>
              </a:rPr>
              <a:t>E</a:t>
            </a:r>
            <a:r>
              <a:rPr lang="tr-GB" sz="1200" b="1" dirty="0">
                <a:ea typeface="Menlo" panose="020B0609030804020204" pitchFamily="49" charset="0"/>
                <a:cs typeface="Menlo" panose="020B0609030804020204" pitchFamily="49" charset="0"/>
              </a:rPr>
              <a:t>ba Tv izlenmesi</a:t>
            </a:r>
          </a:p>
          <a:p>
            <a:pPr algn="ctr"/>
            <a:r>
              <a:rPr lang="tr-GB" sz="1200" b="1" dirty="0">
                <a:ea typeface="Menlo" panose="020B0609030804020204" pitchFamily="49" charset="0"/>
                <a:cs typeface="Menlo" panose="020B0609030804020204" pitchFamily="49" charset="0"/>
              </a:rPr>
              <a:t>(08.30-19-30 yayın takibi)</a:t>
            </a:r>
          </a:p>
        </p:txBody>
      </p:sp>
      <p:sp>
        <p:nvSpPr>
          <p:cNvPr id="48" name="Metin kutusu 47">
            <a:extLst>
              <a:ext uri="{FF2B5EF4-FFF2-40B4-BE49-F238E27FC236}">
                <a16:creationId xmlns:a16="http://schemas.microsoft.com/office/drawing/2014/main" id="{2D72E4F8-9BCA-6B4E-858D-0DF80F72B018}"/>
              </a:ext>
            </a:extLst>
          </p:cNvPr>
          <p:cNvSpPr txBox="1"/>
          <p:nvPr/>
        </p:nvSpPr>
        <p:spPr>
          <a:xfrm>
            <a:off x="180136" y="1870235"/>
            <a:ext cx="1226618" cy="707886"/>
          </a:xfrm>
          <a:prstGeom prst="rect">
            <a:avLst/>
          </a:prstGeom>
          <a:noFill/>
        </p:spPr>
        <p:txBody>
          <a:bodyPr wrap="none" rtlCol="0">
            <a:spAutoFit/>
          </a:bodyPr>
          <a:lstStyle/>
          <a:p>
            <a:pPr algn="ctr"/>
            <a:r>
              <a:rPr lang="tr-GB" sz="1400" b="1" dirty="0">
                <a:solidFill>
                  <a:srgbClr val="0432FF"/>
                </a:solidFill>
                <a:latin typeface="Chalkduster" panose="03050602040202020205" pitchFamily="66" charset="0"/>
              </a:rPr>
              <a:t>2.</a:t>
            </a:r>
          </a:p>
          <a:p>
            <a:pPr algn="ctr"/>
            <a:r>
              <a:rPr lang="tr-GB" sz="1400" b="1" dirty="0">
                <a:solidFill>
                  <a:srgbClr val="0432FF"/>
                </a:solidFill>
                <a:latin typeface="Chalkduster" panose="03050602040202020205" pitchFamily="66" charset="0"/>
              </a:rPr>
              <a:t>ETKİNLİK </a:t>
            </a:r>
          </a:p>
          <a:p>
            <a:pPr algn="ctr"/>
            <a:endParaRPr lang="tr-GB" sz="1200" b="1" dirty="0">
              <a:solidFill>
                <a:srgbClr val="C00000"/>
              </a:solidFill>
              <a:latin typeface="Chalkduster" panose="03050602040202020205" pitchFamily="66" charset="0"/>
            </a:endParaRPr>
          </a:p>
        </p:txBody>
      </p:sp>
      <p:sp>
        <p:nvSpPr>
          <p:cNvPr id="49" name="Metin kutusu 48">
            <a:extLst>
              <a:ext uri="{FF2B5EF4-FFF2-40B4-BE49-F238E27FC236}">
                <a16:creationId xmlns:a16="http://schemas.microsoft.com/office/drawing/2014/main" id="{4648551D-146E-524C-918C-920827D755F4}"/>
              </a:ext>
            </a:extLst>
          </p:cNvPr>
          <p:cNvSpPr txBox="1"/>
          <p:nvPr/>
        </p:nvSpPr>
        <p:spPr>
          <a:xfrm>
            <a:off x="164383" y="2803309"/>
            <a:ext cx="1226618" cy="707886"/>
          </a:xfrm>
          <a:prstGeom prst="rect">
            <a:avLst/>
          </a:prstGeom>
          <a:noFill/>
        </p:spPr>
        <p:txBody>
          <a:bodyPr wrap="none" rtlCol="0">
            <a:spAutoFit/>
          </a:bodyPr>
          <a:lstStyle/>
          <a:p>
            <a:pPr algn="ctr"/>
            <a:r>
              <a:rPr lang="tr-GB" sz="1400" b="1" dirty="0">
                <a:solidFill>
                  <a:srgbClr val="0432FF"/>
                </a:solidFill>
                <a:latin typeface="Chalkduster" panose="03050602040202020205" pitchFamily="66" charset="0"/>
              </a:rPr>
              <a:t>3.</a:t>
            </a:r>
          </a:p>
          <a:p>
            <a:pPr algn="ctr"/>
            <a:r>
              <a:rPr lang="tr-GB" sz="1400" b="1" dirty="0">
                <a:solidFill>
                  <a:srgbClr val="0432FF"/>
                </a:solidFill>
                <a:latin typeface="Chalkduster" panose="03050602040202020205" pitchFamily="66" charset="0"/>
              </a:rPr>
              <a:t>ETKİNLİK </a:t>
            </a:r>
          </a:p>
          <a:p>
            <a:pPr algn="ctr"/>
            <a:endParaRPr lang="tr-GB" sz="1200" b="1" dirty="0">
              <a:solidFill>
                <a:srgbClr val="C00000"/>
              </a:solidFill>
              <a:latin typeface="Chalkduster" panose="03050602040202020205" pitchFamily="66" charset="0"/>
            </a:endParaRPr>
          </a:p>
        </p:txBody>
      </p:sp>
      <p:sp>
        <p:nvSpPr>
          <p:cNvPr id="50" name="Metin kutusu 49">
            <a:extLst>
              <a:ext uri="{FF2B5EF4-FFF2-40B4-BE49-F238E27FC236}">
                <a16:creationId xmlns:a16="http://schemas.microsoft.com/office/drawing/2014/main" id="{07DCADFD-C2C4-2147-9AA7-67A8EB7A5C2A}"/>
              </a:ext>
            </a:extLst>
          </p:cNvPr>
          <p:cNvSpPr txBox="1"/>
          <p:nvPr/>
        </p:nvSpPr>
        <p:spPr>
          <a:xfrm>
            <a:off x="105108" y="3921521"/>
            <a:ext cx="1226618" cy="707886"/>
          </a:xfrm>
          <a:prstGeom prst="rect">
            <a:avLst/>
          </a:prstGeom>
          <a:noFill/>
        </p:spPr>
        <p:txBody>
          <a:bodyPr wrap="none" rtlCol="0">
            <a:spAutoFit/>
          </a:bodyPr>
          <a:lstStyle/>
          <a:p>
            <a:pPr algn="ctr"/>
            <a:r>
              <a:rPr lang="tr-GB" sz="1400" b="1" dirty="0">
                <a:solidFill>
                  <a:srgbClr val="0432FF"/>
                </a:solidFill>
                <a:latin typeface="Chalkduster" panose="03050602040202020205" pitchFamily="66" charset="0"/>
              </a:rPr>
              <a:t>4.</a:t>
            </a:r>
          </a:p>
          <a:p>
            <a:pPr algn="ctr"/>
            <a:r>
              <a:rPr lang="tr-GB" sz="1400" b="1" dirty="0">
                <a:solidFill>
                  <a:srgbClr val="0432FF"/>
                </a:solidFill>
                <a:latin typeface="Chalkduster" panose="03050602040202020205" pitchFamily="66" charset="0"/>
              </a:rPr>
              <a:t>ETKİNLİK </a:t>
            </a:r>
          </a:p>
          <a:p>
            <a:pPr algn="ctr"/>
            <a:endParaRPr lang="tr-GB" sz="1200" b="1" dirty="0">
              <a:solidFill>
                <a:srgbClr val="C00000"/>
              </a:solidFill>
              <a:latin typeface="Chalkduster" panose="03050602040202020205" pitchFamily="66" charset="0"/>
            </a:endParaRPr>
          </a:p>
        </p:txBody>
      </p:sp>
      <p:sp>
        <p:nvSpPr>
          <p:cNvPr id="51" name="Metin kutusu 50">
            <a:extLst>
              <a:ext uri="{FF2B5EF4-FFF2-40B4-BE49-F238E27FC236}">
                <a16:creationId xmlns:a16="http://schemas.microsoft.com/office/drawing/2014/main" id="{36762117-6919-D646-B7BC-D134D1B6FE70}"/>
              </a:ext>
            </a:extLst>
          </p:cNvPr>
          <p:cNvSpPr txBox="1"/>
          <p:nvPr/>
        </p:nvSpPr>
        <p:spPr>
          <a:xfrm>
            <a:off x="147374" y="5039733"/>
            <a:ext cx="1226618" cy="707886"/>
          </a:xfrm>
          <a:prstGeom prst="rect">
            <a:avLst/>
          </a:prstGeom>
          <a:noFill/>
        </p:spPr>
        <p:txBody>
          <a:bodyPr wrap="none" rtlCol="0">
            <a:spAutoFit/>
          </a:bodyPr>
          <a:lstStyle/>
          <a:p>
            <a:pPr algn="ctr"/>
            <a:r>
              <a:rPr lang="tr-GB" sz="1400" b="1" dirty="0">
                <a:solidFill>
                  <a:srgbClr val="0432FF"/>
                </a:solidFill>
                <a:latin typeface="Chalkduster" panose="03050602040202020205" pitchFamily="66" charset="0"/>
              </a:rPr>
              <a:t>5.</a:t>
            </a:r>
          </a:p>
          <a:p>
            <a:pPr algn="ctr"/>
            <a:r>
              <a:rPr lang="tr-GB" sz="1400" b="1" dirty="0">
                <a:solidFill>
                  <a:srgbClr val="0432FF"/>
                </a:solidFill>
                <a:latin typeface="Chalkduster" panose="03050602040202020205" pitchFamily="66" charset="0"/>
              </a:rPr>
              <a:t>ETKİNLİK </a:t>
            </a:r>
          </a:p>
          <a:p>
            <a:pPr algn="ctr"/>
            <a:endParaRPr lang="tr-GB" sz="1200" b="1" dirty="0">
              <a:solidFill>
                <a:srgbClr val="C00000"/>
              </a:solidFill>
              <a:latin typeface="Chalkduster" panose="03050602040202020205" pitchFamily="66" charset="0"/>
            </a:endParaRPr>
          </a:p>
        </p:txBody>
      </p:sp>
      <p:sp>
        <p:nvSpPr>
          <p:cNvPr id="52" name="Metin kutusu 51">
            <a:extLst>
              <a:ext uri="{FF2B5EF4-FFF2-40B4-BE49-F238E27FC236}">
                <a16:creationId xmlns:a16="http://schemas.microsoft.com/office/drawing/2014/main" id="{4865269C-67BC-734A-8D0D-37B4512230F4}"/>
              </a:ext>
            </a:extLst>
          </p:cNvPr>
          <p:cNvSpPr txBox="1"/>
          <p:nvPr/>
        </p:nvSpPr>
        <p:spPr>
          <a:xfrm>
            <a:off x="157573" y="6055834"/>
            <a:ext cx="1226618" cy="707886"/>
          </a:xfrm>
          <a:prstGeom prst="rect">
            <a:avLst/>
          </a:prstGeom>
          <a:noFill/>
        </p:spPr>
        <p:txBody>
          <a:bodyPr wrap="none" rtlCol="0">
            <a:spAutoFit/>
          </a:bodyPr>
          <a:lstStyle/>
          <a:p>
            <a:pPr algn="ctr"/>
            <a:r>
              <a:rPr lang="tr-GB" sz="1400" b="1" dirty="0">
                <a:solidFill>
                  <a:srgbClr val="0432FF"/>
                </a:solidFill>
                <a:latin typeface="Chalkduster" panose="03050602040202020205" pitchFamily="66" charset="0"/>
              </a:rPr>
              <a:t>6.</a:t>
            </a:r>
          </a:p>
          <a:p>
            <a:pPr algn="ctr"/>
            <a:r>
              <a:rPr lang="tr-GB" sz="1400" b="1" dirty="0">
                <a:solidFill>
                  <a:srgbClr val="0432FF"/>
                </a:solidFill>
                <a:latin typeface="Chalkduster" panose="03050602040202020205" pitchFamily="66" charset="0"/>
              </a:rPr>
              <a:t>ETKİNLİK </a:t>
            </a:r>
          </a:p>
          <a:p>
            <a:pPr algn="ctr"/>
            <a:endParaRPr lang="tr-GB" sz="1200" b="1" dirty="0">
              <a:solidFill>
                <a:srgbClr val="C00000"/>
              </a:solidFill>
              <a:latin typeface="Chalkduster" panose="03050602040202020205" pitchFamily="66" charset="0"/>
            </a:endParaRPr>
          </a:p>
        </p:txBody>
      </p:sp>
      <p:sp>
        <p:nvSpPr>
          <p:cNvPr id="53" name="Metin kutusu 52">
            <a:extLst>
              <a:ext uri="{FF2B5EF4-FFF2-40B4-BE49-F238E27FC236}">
                <a16:creationId xmlns:a16="http://schemas.microsoft.com/office/drawing/2014/main" id="{360164BC-854E-9544-A1BA-861379FA83C7}"/>
              </a:ext>
            </a:extLst>
          </p:cNvPr>
          <p:cNvSpPr txBox="1"/>
          <p:nvPr/>
        </p:nvSpPr>
        <p:spPr>
          <a:xfrm>
            <a:off x="2759584" y="2653508"/>
            <a:ext cx="1903051" cy="738664"/>
          </a:xfrm>
          <a:prstGeom prst="rect">
            <a:avLst/>
          </a:prstGeom>
          <a:noFill/>
        </p:spPr>
        <p:txBody>
          <a:bodyPr wrap="square" rtlCol="0">
            <a:spAutoFit/>
          </a:bodyPr>
          <a:lstStyle/>
          <a:p>
            <a:pPr algn="ctr"/>
            <a:r>
              <a:rPr lang="tr-TR" sz="1400" b="1" dirty="0"/>
              <a:t>İ sesini hissetme</a:t>
            </a:r>
          </a:p>
          <a:p>
            <a:pPr algn="ctr"/>
            <a:r>
              <a:rPr lang="tr-TR" sz="1400" b="1" dirty="0"/>
              <a:t>Video izleme.</a:t>
            </a:r>
          </a:p>
          <a:p>
            <a:pPr algn="ctr"/>
            <a:r>
              <a:rPr lang="tr-TR" sz="1400" b="1" dirty="0"/>
              <a:t>CANLI ETKİNLİK</a:t>
            </a:r>
            <a:endParaRPr lang="tr-GB" sz="1400" b="1" dirty="0"/>
          </a:p>
        </p:txBody>
      </p:sp>
      <p:sp>
        <p:nvSpPr>
          <p:cNvPr id="56" name="Metin kutusu 55">
            <a:extLst>
              <a:ext uri="{FF2B5EF4-FFF2-40B4-BE49-F238E27FC236}">
                <a16:creationId xmlns:a16="http://schemas.microsoft.com/office/drawing/2014/main" id="{F57FC56F-1026-F942-8886-6079A03983AD}"/>
              </a:ext>
            </a:extLst>
          </p:cNvPr>
          <p:cNvSpPr txBox="1"/>
          <p:nvPr/>
        </p:nvSpPr>
        <p:spPr>
          <a:xfrm>
            <a:off x="8026765" y="1737497"/>
            <a:ext cx="1903051" cy="954107"/>
          </a:xfrm>
          <a:prstGeom prst="rect">
            <a:avLst/>
          </a:prstGeom>
          <a:noFill/>
        </p:spPr>
        <p:txBody>
          <a:bodyPr wrap="square" rtlCol="0">
            <a:spAutoFit/>
          </a:bodyPr>
          <a:lstStyle/>
          <a:p>
            <a:pPr algn="ctr"/>
            <a:r>
              <a:rPr lang="tr-TR" sz="1400" b="1" dirty="0"/>
              <a:t>O</a:t>
            </a:r>
            <a:r>
              <a:rPr lang="tr-GB" sz="1400" b="1" dirty="0"/>
              <a:t>yun zamanı</a:t>
            </a:r>
          </a:p>
          <a:p>
            <a:pPr algn="ctr"/>
            <a:r>
              <a:rPr lang="tr-TR" sz="1400" b="1" dirty="0"/>
              <a:t>i</a:t>
            </a:r>
            <a:r>
              <a:rPr lang="tr-GB" sz="1400" b="1" dirty="0"/>
              <a:t>lgi alanlarında</a:t>
            </a:r>
          </a:p>
          <a:p>
            <a:pPr algn="ctr"/>
            <a:r>
              <a:rPr lang="tr-GB" sz="1400" b="1" dirty="0"/>
              <a:t> serbest oyun</a:t>
            </a:r>
          </a:p>
          <a:p>
            <a:pPr algn="ctr"/>
            <a:endParaRPr lang="tr-GB" sz="1400" b="1" dirty="0"/>
          </a:p>
        </p:txBody>
      </p:sp>
      <p:sp>
        <p:nvSpPr>
          <p:cNvPr id="62" name="Metin kutusu 61">
            <a:extLst>
              <a:ext uri="{FF2B5EF4-FFF2-40B4-BE49-F238E27FC236}">
                <a16:creationId xmlns:a16="http://schemas.microsoft.com/office/drawing/2014/main" id="{05CA1CD0-A9F6-FA41-B12F-AEE5A9173C82}"/>
              </a:ext>
            </a:extLst>
          </p:cNvPr>
          <p:cNvSpPr txBox="1"/>
          <p:nvPr/>
        </p:nvSpPr>
        <p:spPr>
          <a:xfrm>
            <a:off x="2786741" y="4793291"/>
            <a:ext cx="1903051" cy="738664"/>
          </a:xfrm>
          <a:prstGeom prst="rect">
            <a:avLst/>
          </a:prstGeom>
          <a:noFill/>
        </p:spPr>
        <p:txBody>
          <a:bodyPr wrap="square" rtlCol="0">
            <a:spAutoFit/>
          </a:bodyPr>
          <a:lstStyle/>
          <a:p>
            <a:pPr algn="ctr"/>
            <a:r>
              <a:rPr lang="tr-TR" sz="1400" b="1" dirty="0"/>
              <a:t>İ sesi şarkısı </a:t>
            </a:r>
          </a:p>
          <a:p>
            <a:pPr algn="ctr"/>
            <a:r>
              <a:rPr lang="tr-TR" sz="1400" b="1" dirty="0"/>
              <a:t>Dinliyorum öğreniyorum</a:t>
            </a:r>
          </a:p>
        </p:txBody>
      </p:sp>
      <p:sp>
        <p:nvSpPr>
          <p:cNvPr id="63" name="Metin kutusu 62">
            <a:extLst>
              <a:ext uri="{FF2B5EF4-FFF2-40B4-BE49-F238E27FC236}">
                <a16:creationId xmlns:a16="http://schemas.microsoft.com/office/drawing/2014/main" id="{507272BD-5CC5-284A-B00D-612AB32FB389}"/>
              </a:ext>
            </a:extLst>
          </p:cNvPr>
          <p:cNvSpPr txBox="1"/>
          <p:nvPr/>
        </p:nvSpPr>
        <p:spPr>
          <a:xfrm>
            <a:off x="4520534" y="3744318"/>
            <a:ext cx="1903051" cy="738664"/>
          </a:xfrm>
          <a:prstGeom prst="rect">
            <a:avLst/>
          </a:prstGeom>
          <a:noFill/>
        </p:spPr>
        <p:txBody>
          <a:bodyPr wrap="square" rtlCol="0">
            <a:spAutoFit/>
          </a:bodyPr>
          <a:lstStyle/>
          <a:p>
            <a:pPr algn="ctr"/>
            <a:r>
              <a:rPr lang="tr-TR" sz="1400" b="1" dirty="0"/>
              <a:t>Sanat etkinliği 8 rakamı çalışması ponpon baskısı</a:t>
            </a:r>
          </a:p>
        </p:txBody>
      </p:sp>
      <p:sp>
        <p:nvSpPr>
          <p:cNvPr id="64" name="Metin kutusu 63">
            <a:extLst>
              <a:ext uri="{FF2B5EF4-FFF2-40B4-BE49-F238E27FC236}">
                <a16:creationId xmlns:a16="http://schemas.microsoft.com/office/drawing/2014/main" id="{5A9AB70A-16AF-E34E-95C6-41A7DE5FFAC4}"/>
              </a:ext>
            </a:extLst>
          </p:cNvPr>
          <p:cNvSpPr txBox="1"/>
          <p:nvPr/>
        </p:nvSpPr>
        <p:spPr>
          <a:xfrm>
            <a:off x="2792144" y="3503390"/>
            <a:ext cx="1903051" cy="1169551"/>
          </a:xfrm>
          <a:prstGeom prst="rect">
            <a:avLst/>
          </a:prstGeom>
          <a:noFill/>
        </p:spPr>
        <p:txBody>
          <a:bodyPr wrap="square" rtlCol="0">
            <a:spAutoFit/>
          </a:bodyPr>
          <a:lstStyle/>
          <a:p>
            <a:pPr algn="ctr"/>
            <a:endParaRPr lang="tr-TR" sz="1400" b="1" dirty="0"/>
          </a:p>
          <a:p>
            <a:pPr algn="ctr"/>
            <a:r>
              <a:rPr lang="tr-TR" sz="1400" b="1" dirty="0"/>
              <a:t>O</a:t>
            </a:r>
            <a:r>
              <a:rPr lang="tr-GB" sz="1400" b="1" dirty="0"/>
              <a:t>kuma yazmaya hazırlık</a:t>
            </a:r>
          </a:p>
          <a:p>
            <a:pPr algn="ctr"/>
            <a:r>
              <a:rPr lang="tr-TR" sz="1400" b="1" dirty="0"/>
              <a:t>İ</a:t>
            </a:r>
            <a:r>
              <a:rPr lang="tr-GB" sz="1400" b="1" dirty="0"/>
              <a:t> seslerini </a:t>
            </a:r>
          </a:p>
          <a:p>
            <a:pPr algn="ctr"/>
            <a:r>
              <a:rPr lang="tr-GB" sz="1400" b="1" dirty="0"/>
              <a:t>buluyorum.</a:t>
            </a:r>
          </a:p>
        </p:txBody>
      </p:sp>
      <p:sp>
        <p:nvSpPr>
          <p:cNvPr id="65" name="Metin kutusu 64">
            <a:extLst>
              <a:ext uri="{FF2B5EF4-FFF2-40B4-BE49-F238E27FC236}">
                <a16:creationId xmlns:a16="http://schemas.microsoft.com/office/drawing/2014/main" id="{42CBEB61-8558-D347-B7FC-5B795B172DDD}"/>
              </a:ext>
            </a:extLst>
          </p:cNvPr>
          <p:cNvSpPr txBox="1"/>
          <p:nvPr/>
        </p:nvSpPr>
        <p:spPr>
          <a:xfrm>
            <a:off x="7987462" y="2626189"/>
            <a:ext cx="1903050" cy="738664"/>
          </a:xfrm>
          <a:prstGeom prst="rect">
            <a:avLst/>
          </a:prstGeom>
          <a:noFill/>
        </p:spPr>
        <p:txBody>
          <a:bodyPr wrap="square" rtlCol="0">
            <a:spAutoFit/>
          </a:bodyPr>
          <a:lstStyle/>
          <a:p>
            <a:pPr algn="ctr"/>
            <a:r>
              <a:rPr lang="tr-TR" sz="1400" b="1" dirty="0"/>
              <a:t>Türkçe etkinliği</a:t>
            </a:r>
          </a:p>
          <a:p>
            <a:pPr algn="ctr"/>
            <a:r>
              <a:rPr lang="tr-TR" sz="1400" b="1" dirty="0"/>
              <a:t>Hikaye dinleme</a:t>
            </a:r>
          </a:p>
          <a:p>
            <a:pPr algn="ctr"/>
            <a:r>
              <a:rPr lang="tr-TR" sz="1400" b="1" dirty="0"/>
              <a:t>Soru-cevap.</a:t>
            </a:r>
          </a:p>
        </p:txBody>
      </p:sp>
      <p:sp>
        <p:nvSpPr>
          <p:cNvPr id="66" name="Metin kutusu 65">
            <a:extLst>
              <a:ext uri="{FF2B5EF4-FFF2-40B4-BE49-F238E27FC236}">
                <a16:creationId xmlns:a16="http://schemas.microsoft.com/office/drawing/2014/main" id="{289F6F35-AB8B-E147-9B40-98596BCA73AD}"/>
              </a:ext>
            </a:extLst>
          </p:cNvPr>
          <p:cNvSpPr txBox="1"/>
          <p:nvPr/>
        </p:nvSpPr>
        <p:spPr>
          <a:xfrm>
            <a:off x="6294886" y="2632464"/>
            <a:ext cx="1903051" cy="954107"/>
          </a:xfrm>
          <a:prstGeom prst="rect">
            <a:avLst/>
          </a:prstGeom>
          <a:noFill/>
        </p:spPr>
        <p:txBody>
          <a:bodyPr wrap="square" rtlCol="0">
            <a:spAutoFit/>
          </a:bodyPr>
          <a:lstStyle/>
          <a:p>
            <a:pPr algn="ctr"/>
            <a:r>
              <a:rPr lang="tr-GB" sz="1400" b="1" dirty="0"/>
              <a:t>Türkçe dil etkinliği</a:t>
            </a:r>
          </a:p>
          <a:p>
            <a:pPr algn="ctr"/>
            <a:r>
              <a:rPr lang="tr-TR" sz="1400" b="1" dirty="0"/>
              <a:t>Sağlıklı beslenme eğitici video izleme.</a:t>
            </a:r>
            <a:endParaRPr lang="tr-GB" sz="1400" b="1" dirty="0"/>
          </a:p>
          <a:p>
            <a:pPr algn="ctr"/>
            <a:r>
              <a:rPr lang="tr-GB" sz="1400" b="1" dirty="0"/>
              <a:t>CANLI ETKİNLİK</a:t>
            </a:r>
          </a:p>
        </p:txBody>
      </p:sp>
      <p:sp>
        <p:nvSpPr>
          <p:cNvPr id="67" name="Metin kutusu 66">
            <a:extLst>
              <a:ext uri="{FF2B5EF4-FFF2-40B4-BE49-F238E27FC236}">
                <a16:creationId xmlns:a16="http://schemas.microsoft.com/office/drawing/2014/main" id="{9354A871-865E-984D-9E68-FD5933B8C587}"/>
              </a:ext>
            </a:extLst>
          </p:cNvPr>
          <p:cNvSpPr txBox="1"/>
          <p:nvPr/>
        </p:nvSpPr>
        <p:spPr>
          <a:xfrm>
            <a:off x="4599239" y="2676070"/>
            <a:ext cx="1678009" cy="738664"/>
          </a:xfrm>
          <a:prstGeom prst="rect">
            <a:avLst/>
          </a:prstGeom>
          <a:noFill/>
        </p:spPr>
        <p:txBody>
          <a:bodyPr wrap="square" rtlCol="0">
            <a:spAutoFit/>
          </a:bodyPr>
          <a:lstStyle/>
          <a:p>
            <a:pPr algn="ctr"/>
            <a:r>
              <a:rPr lang="tr-TR" sz="1400" b="1" dirty="0"/>
              <a:t>8 Rakamını öğreniyorum</a:t>
            </a:r>
          </a:p>
          <a:p>
            <a:pPr algn="ctr"/>
            <a:r>
              <a:rPr lang="tr-TR" sz="1400" b="1" dirty="0"/>
              <a:t>Eğitici video.</a:t>
            </a:r>
            <a:endParaRPr lang="tr-GB" sz="1400" b="1" dirty="0"/>
          </a:p>
        </p:txBody>
      </p:sp>
      <p:sp>
        <p:nvSpPr>
          <p:cNvPr id="70" name="Metin kutusu 69">
            <a:extLst>
              <a:ext uri="{FF2B5EF4-FFF2-40B4-BE49-F238E27FC236}">
                <a16:creationId xmlns:a16="http://schemas.microsoft.com/office/drawing/2014/main" id="{9E773498-30B6-F54B-B915-38880EE90F86}"/>
              </a:ext>
            </a:extLst>
          </p:cNvPr>
          <p:cNvSpPr txBox="1"/>
          <p:nvPr/>
        </p:nvSpPr>
        <p:spPr>
          <a:xfrm>
            <a:off x="2900935" y="5910746"/>
            <a:ext cx="1738622" cy="738664"/>
          </a:xfrm>
          <a:prstGeom prst="rect">
            <a:avLst/>
          </a:prstGeom>
          <a:noFill/>
        </p:spPr>
        <p:txBody>
          <a:bodyPr wrap="square" rtlCol="0">
            <a:spAutoFit/>
          </a:bodyPr>
          <a:lstStyle/>
          <a:p>
            <a:pPr algn="ctr"/>
            <a:r>
              <a:rPr lang="tr-GB" sz="1400" b="1" dirty="0"/>
              <a:t>Sanat etkinliği</a:t>
            </a:r>
          </a:p>
          <a:p>
            <a:pPr algn="ctr"/>
            <a:r>
              <a:rPr lang="tr-TR" sz="1400" b="1" dirty="0"/>
              <a:t>İ</a:t>
            </a:r>
            <a:r>
              <a:rPr lang="tr-GB" sz="1400" b="1" dirty="0"/>
              <a:t>p baskısı yapıyorum.</a:t>
            </a:r>
          </a:p>
        </p:txBody>
      </p:sp>
      <p:sp>
        <p:nvSpPr>
          <p:cNvPr id="71" name="Metin kutusu 70">
            <a:extLst>
              <a:ext uri="{FF2B5EF4-FFF2-40B4-BE49-F238E27FC236}">
                <a16:creationId xmlns:a16="http://schemas.microsoft.com/office/drawing/2014/main" id="{AE3D1D2B-940F-7942-9BB1-8134EDEB28B8}"/>
              </a:ext>
            </a:extLst>
          </p:cNvPr>
          <p:cNvSpPr txBox="1"/>
          <p:nvPr/>
        </p:nvSpPr>
        <p:spPr>
          <a:xfrm>
            <a:off x="4575428" y="4884244"/>
            <a:ext cx="1740381" cy="738664"/>
          </a:xfrm>
          <a:prstGeom prst="rect">
            <a:avLst/>
          </a:prstGeom>
          <a:noFill/>
        </p:spPr>
        <p:txBody>
          <a:bodyPr wrap="square" rtlCol="0">
            <a:spAutoFit/>
          </a:bodyPr>
          <a:lstStyle/>
          <a:p>
            <a:pPr algn="ctr"/>
            <a:r>
              <a:rPr lang="tr-TR" sz="1400" b="1" dirty="0"/>
              <a:t>Hareket –oyun etkinliği</a:t>
            </a:r>
          </a:p>
          <a:p>
            <a:pPr algn="ctr"/>
            <a:r>
              <a:rPr lang="tr-TR" sz="1400" b="1" dirty="0"/>
              <a:t>CANLI ETKİNLİK</a:t>
            </a:r>
            <a:endParaRPr lang="tr-GB" sz="1400" b="1" dirty="0"/>
          </a:p>
        </p:txBody>
      </p:sp>
      <p:sp>
        <p:nvSpPr>
          <p:cNvPr id="72" name="Metin kutusu 71">
            <a:extLst>
              <a:ext uri="{FF2B5EF4-FFF2-40B4-BE49-F238E27FC236}">
                <a16:creationId xmlns:a16="http://schemas.microsoft.com/office/drawing/2014/main" id="{DBF26D02-EBF4-004F-ADD9-582CE375101F}"/>
              </a:ext>
            </a:extLst>
          </p:cNvPr>
          <p:cNvSpPr txBox="1"/>
          <p:nvPr/>
        </p:nvSpPr>
        <p:spPr>
          <a:xfrm>
            <a:off x="4586750" y="5906751"/>
            <a:ext cx="1903051" cy="738664"/>
          </a:xfrm>
          <a:prstGeom prst="rect">
            <a:avLst/>
          </a:prstGeom>
          <a:noFill/>
        </p:spPr>
        <p:txBody>
          <a:bodyPr wrap="square" rtlCol="0">
            <a:spAutoFit/>
          </a:bodyPr>
          <a:lstStyle/>
          <a:p>
            <a:pPr algn="ctr"/>
            <a:r>
              <a:rPr lang="tr-TR" sz="1400" b="1" dirty="0"/>
              <a:t>Oyun etkinliği</a:t>
            </a:r>
          </a:p>
          <a:p>
            <a:pPr algn="ctr"/>
            <a:r>
              <a:rPr lang="tr-TR" sz="1400" b="1" dirty="0"/>
              <a:t>Elim 8 de oynuyorum.</a:t>
            </a:r>
          </a:p>
          <a:p>
            <a:pPr algn="ctr"/>
            <a:endParaRPr lang="tr-GB" sz="1400" b="1" dirty="0"/>
          </a:p>
        </p:txBody>
      </p:sp>
      <p:sp>
        <p:nvSpPr>
          <p:cNvPr id="73" name="Metin kutusu 72">
            <a:extLst>
              <a:ext uri="{FF2B5EF4-FFF2-40B4-BE49-F238E27FC236}">
                <a16:creationId xmlns:a16="http://schemas.microsoft.com/office/drawing/2014/main" id="{EA2F4183-17D2-AF44-AA7A-728A3A59FC07}"/>
              </a:ext>
            </a:extLst>
          </p:cNvPr>
          <p:cNvSpPr txBox="1"/>
          <p:nvPr/>
        </p:nvSpPr>
        <p:spPr>
          <a:xfrm>
            <a:off x="6327908" y="3730098"/>
            <a:ext cx="1812536" cy="738664"/>
          </a:xfrm>
          <a:prstGeom prst="rect">
            <a:avLst/>
          </a:prstGeom>
          <a:noFill/>
        </p:spPr>
        <p:txBody>
          <a:bodyPr wrap="square" rtlCol="0">
            <a:spAutoFit/>
          </a:bodyPr>
          <a:lstStyle/>
          <a:p>
            <a:pPr algn="ctr"/>
            <a:r>
              <a:rPr lang="tr-TR" sz="1400" b="1" dirty="0"/>
              <a:t>Sanat etkinliği</a:t>
            </a:r>
          </a:p>
          <a:p>
            <a:pPr algn="ctr"/>
            <a:r>
              <a:rPr lang="tr-TR" sz="1400" b="1" dirty="0"/>
              <a:t>sağlıklı yiyecekler</a:t>
            </a:r>
          </a:p>
          <a:p>
            <a:pPr algn="ctr"/>
            <a:r>
              <a:rPr lang="tr-TR" sz="1400" b="1" dirty="0"/>
              <a:t>Çalışması.</a:t>
            </a:r>
            <a:endParaRPr lang="tr-GB" sz="1400" b="1" dirty="0"/>
          </a:p>
        </p:txBody>
      </p:sp>
      <p:sp>
        <p:nvSpPr>
          <p:cNvPr id="74" name="Metin kutusu 73">
            <a:extLst>
              <a:ext uri="{FF2B5EF4-FFF2-40B4-BE49-F238E27FC236}">
                <a16:creationId xmlns:a16="http://schemas.microsoft.com/office/drawing/2014/main" id="{1C50A7C4-7395-F54F-885B-215D66C55F4E}"/>
              </a:ext>
            </a:extLst>
          </p:cNvPr>
          <p:cNvSpPr txBox="1"/>
          <p:nvPr/>
        </p:nvSpPr>
        <p:spPr>
          <a:xfrm>
            <a:off x="6344990" y="4909896"/>
            <a:ext cx="1778370" cy="738664"/>
          </a:xfrm>
          <a:prstGeom prst="rect">
            <a:avLst/>
          </a:prstGeom>
          <a:noFill/>
        </p:spPr>
        <p:txBody>
          <a:bodyPr wrap="square" rtlCol="0">
            <a:spAutoFit/>
          </a:bodyPr>
          <a:lstStyle/>
          <a:p>
            <a:pPr algn="ctr"/>
            <a:r>
              <a:rPr lang="tr-TR" sz="1400" b="1" dirty="0"/>
              <a:t>Oyun etkinliği</a:t>
            </a:r>
          </a:p>
          <a:p>
            <a:pPr algn="ctr"/>
            <a:r>
              <a:rPr lang="tr-TR" sz="1400" b="1" dirty="0"/>
              <a:t>Topları hedefe atıyorum.</a:t>
            </a:r>
            <a:endParaRPr lang="tr-GB" sz="1400" b="1" dirty="0"/>
          </a:p>
        </p:txBody>
      </p:sp>
      <p:sp>
        <p:nvSpPr>
          <p:cNvPr id="75" name="Metin kutusu 74">
            <a:extLst>
              <a:ext uri="{FF2B5EF4-FFF2-40B4-BE49-F238E27FC236}">
                <a16:creationId xmlns:a16="http://schemas.microsoft.com/office/drawing/2014/main" id="{3DB93180-A3E5-DF46-9053-A48D9149658D}"/>
              </a:ext>
            </a:extLst>
          </p:cNvPr>
          <p:cNvSpPr txBox="1"/>
          <p:nvPr/>
        </p:nvSpPr>
        <p:spPr>
          <a:xfrm>
            <a:off x="6377820" y="5884920"/>
            <a:ext cx="1712711" cy="738664"/>
          </a:xfrm>
          <a:prstGeom prst="rect">
            <a:avLst/>
          </a:prstGeom>
          <a:noFill/>
        </p:spPr>
        <p:txBody>
          <a:bodyPr wrap="square" rtlCol="0">
            <a:spAutoFit/>
          </a:bodyPr>
          <a:lstStyle/>
          <a:p>
            <a:pPr algn="ctr"/>
            <a:r>
              <a:rPr lang="tr-TR" sz="1400" b="1" dirty="0"/>
              <a:t>Fen etkinliği</a:t>
            </a:r>
          </a:p>
          <a:p>
            <a:pPr algn="ctr"/>
            <a:r>
              <a:rPr lang="tr-TR" sz="1400" b="1" dirty="0"/>
              <a:t>Tat deneyi yapıyorum.</a:t>
            </a:r>
          </a:p>
        </p:txBody>
      </p:sp>
      <p:sp>
        <p:nvSpPr>
          <p:cNvPr id="76" name="Metin kutusu 75">
            <a:extLst>
              <a:ext uri="{FF2B5EF4-FFF2-40B4-BE49-F238E27FC236}">
                <a16:creationId xmlns:a16="http://schemas.microsoft.com/office/drawing/2014/main" id="{55E1A82F-B0E0-4745-9C0A-81CC001AFEA9}"/>
              </a:ext>
            </a:extLst>
          </p:cNvPr>
          <p:cNvSpPr txBox="1"/>
          <p:nvPr/>
        </p:nvSpPr>
        <p:spPr>
          <a:xfrm>
            <a:off x="7935238" y="3765672"/>
            <a:ext cx="1903051" cy="738664"/>
          </a:xfrm>
          <a:prstGeom prst="rect">
            <a:avLst/>
          </a:prstGeom>
          <a:noFill/>
        </p:spPr>
        <p:txBody>
          <a:bodyPr wrap="square" rtlCol="0">
            <a:spAutoFit/>
          </a:bodyPr>
          <a:lstStyle/>
          <a:p>
            <a:pPr algn="ctr"/>
            <a:r>
              <a:rPr lang="tr-TR" sz="1400" b="1" dirty="0"/>
              <a:t>Sanat etkinliği</a:t>
            </a:r>
          </a:p>
          <a:p>
            <a:pPr algn="ctr"/>
            <a:r>
              <a:rPr lang="tr-TR" sz="1400" b="1" dirty="0"/>
              <a:t>Şekillerden balık yapıyorum.</a:t>
            </a:r>
            <a:endParaRPr lang="tr-GB" sz="1400" b="1" dirty="0"/>
          </a:p>
        </p:txBody>
      </p:sp>
      <p:sp>
        <p:nvSpPr>
          <p:cNvPr id="78" name="Metin kutusu 77">
            <a:extLst>
              <a:ext uri="{FF2B5EF4-FFF2-40B4-BE49-F238E27FC236}">
                <a16:creationId xmlns:a16="http://schemas.microsoft.com/office/drawing/2014/main" id="{26D0FA22-0A89-924C-B8B5-74C44A725C31}"/>
              </a:ext>
            </a:extLst>
          </p:cNvPr>
          <p:cNvSpPr txBox="1"/>
          <p:nvPr/>
        </p:nvSpPr>
        <p:spPr>
          <a:xfrm>
            <a:off x="7921441" y="5964777"/>
            <a:ext cx="1903051" cy="523220"/>
          </a:xfrm>
          <a:prstGeom prst="rect">
            <a:avLst/>
          </a:prstGeom>
          <a:noFill/>
        </p:spPr>
        <p:txBody>
          <a:bodyPr wrap="square" rtlCol="0">
            <a:spAutoFit/>
          </a:bodyPr>
          <a:lstStyle/>
          <a:p>
            <a:pPr algn="ctr"/>
            <a:r>
              <a:rPr lang="tr-TR" sz="1400" b="1" dirty="0"/>
              <a:t>Fen –müzik etkinliği</a:t>
            </a:r>
          </a:p>
          <a:p>
            <a:pPr algn="ctr"/>
            <a:r>
              <a:rPr lang="tr-TR" sz="1400" b="1" dirty="0"/>
              <a:t>Deney yapıyorum</a:t>
            </a:r>
            <a:endParaRPr lang="tr-GB" sz="1400" b="1" dirty="0"/>
          </a:p>
        </p:txBody>
      </p:sp>
      <p:sp>
        <p:nvSpPr>
          <p:cNvPr id="79" name="Metin kutusu 78">
            <a:extLst>
              <a:ext uri="{FF2B5EF4-FFF2-40B4-BE49-F238E27FC236}">
                <a16:creationId xmlns:a16="http://schemas.microsoft.com/office/drawing/2014/main" id="{BE471355-212C-A24F-AA80-808CCB2A0A8B}"/>
              </a:ext>
            </a:extLst>
          </p:cNvPr>
          <p:cNvSpPr txBox="1"/>
          <p:nvPr/>
        </p:nvSpPr>
        <p:spPr>
          <a:xfrm>
            <a:off x="7971590" y="4819829"/>
            <a:ext cx="1903050" cy="954107"/>
          </a:xfrm>
          <a:prstGeom prst="rect">
            <a:avLst/>
          </a:prstGeom>
          <a:noFill/>
        </p:spPr>
        <p:txBody>
          <a:bodyPr wrap="square" rtlCol="0">
            <a:spAutoFit/>
          </a:bodyPr>
          <a:lstStyle/>
          <a:p>
            <a:pPr algn="ctr"/>
            <a:r>
              <a:rPr lang="tr-TR" sz="1400" b="1" dirty="0"/>
              <a:t>Okuma yazmaya hazırlık</a:t>
            </a:r>
          </a:p>
          <a:p>
            <a:pPr algn="ctr"/>
            <a:r>
              <a:rPr lang="tr-TR" sz="1400" b="1" dirty="0"/>
              <a:t>Şekilleri tanıyorum</a:t>
            </a:r>
          </a:p>
          <a:p>
            <a:pPr algn="ctr"/>
            <a:r>
              <a:rPr lang="tr-TR" sz="1400" b="1" dirty="0"/>
              <a:t>Ritmik sayıyorum.</a:t>
            </a:r>
          </a:p>
        </p:txBody>
      </p:sp>
      <p:sp>
        <p:nvSpPr>
          <p:cNvPr id="80" name="Metin kutusu 79">
            <a:extLst>
              <a:ext uri="{FF2B5EF4-FFF2-40B4-BE49-F238E27FC236}">
                <a16:creationId xmlns:a16="http://schemas.microsoft.com/office/drawing/2014/main" id="{F37B6CA8-F273-0849-856E-BD4F1B9089EC}"/>
              </a:ext>
            </a:extLst>
          </p:cNvPr>
          <p:cNvSpPr txBox="1"/>
          <p:nvPr/>
        </p:nvSpPr>
        <p:spPr>
          <a:xfrm>
            <a:off x="6343463" y="1783008"/>
            <a:ext cx="1903051" cy="954107"/>
          </a:xfrm>
          <a:prstGeom prst="rect">
            <a:avLst/>
          </a:prstGeom>
          <a:noFill/>
        </p:spPr>
        <p:txBody>
          <a:bodyPr wrap="square" rtlCol="0">
            <a:spAutoFit/>
          </a:bodyPr>
          <a:lstStyle/>
          <a:p>
            <a:pPr algn="ctr"/>
            <a:r>
              <a:rPr lang="tr-TR" sz="1400" b="1" dirty="0"/>
              <a:t>O</a:t>
            </a:r>
            <a:r>
              <a:rPr lang="tr-GB" sz="1400" b="1" dirty="0"/>
              <a:t>yun zamanı</a:t>
            </a:r>
          </a:p>
          <a:p>
            <a:pPr algn="ctr"/>
            <a:r>
              <a:rPr lang="tr-TR" sz="1400" b="1" dirty="0"/>
              <a:t>i</a:t>
            </a:r>
            <a:r>
              <a:rPr lang="tr-GB" sz="1400" b="1" dirty="0"/>
              <a:t>lgi alanlarında </a:t>
            </a:r>
          </a:p>
          <a:p>
            <a:pPr algn="ctr"/>
            <a:r>
              <a:rPr lang="tr-GB" sz="1400" b="1" dirty="0"/>
              <a:t>serbest oyun</a:t>
            </a:r>
          </a:p>
          <a:p>
            <a:pPr algn="ctr"/>
            <a:endParaRPr lang="tr-GB" sz="1400" b="1" dirty="0"/>
          </a:p>
        </p:txBody>
      </p:sp>
      <p:sp>
        <p:nvSpPr>
          <p:cNvPr id="81" name="Metin kutusu 80">
            <a:extLst>
              <a:ext uri="{FF2B5EF4-FFF2-40B4-BE49-F238E27FC236}">
                <a16:creationId xmlns:a16="http://schemas.microsoft.com/office/drawing/2014/main" id="{EDC8A7D9-E1BF-C34A-A800-C4BEEF3F723A}"/>
              </a:ext>
            </a:extLst>
          </p:cNvPr>
          <p:cNvSpPr txBox="1"/>
          <p:nvPr/>
        </p:nvSpPr>
        <p:spPr>
          <a:xfrm>
            <a:off x="4506308" y="1799169"/>
            <a:ext cx="1903051" cy="954107"/>
          </a:xfrm>
          <a:prstGeom prst="rect">
            <a:avLst/>
          </a:prstGeom>
          <a:noFill/>
        </p:spPr>
        <p:txBody>
          <a:bodyPr wrap="square" rtlCol="0">
            <a:spAutoFit/>
          </a:bodyPr>
          <a:lstStyle/>
          <a:p>
            <a:pPr algn="ctr"/>
            <a:r>
              <a:rPr lang="tr-TR" sz="1400" b="1" dirty="0"/>
              <a:t>O</a:t>
            </a:r>
            <a:r>
              <a:rPr lang="tr-GB" sz="1400" b="1" dirty="0"/>
              <a:t>yun zamanı</a:t>
            </a:r>
          </a:p>
          <a:p>
            <a:pPr algn="ctr"/>
            <a:r>
              <a:rPr lang="tr-TR" sz="1400" b="1" dirty="0"/>
              <a:t>i</a:t>
            </a:r>
            <a:r>
              <a:rPr lang="tr-GB" sz="1400" b="1" dirty="0"/>
              <a:t>lgi alanlarında </a:t>
            </a:r>
          </a:p>
          <a:p>
            <a:pPr algn="ctr"/>
            <a:r>
              <a:rPr lang="tr-GB" sz="1400" b="1" dirty="0"/>
              <a:t>serbest oyun</a:t>
            </a:r>
          </a:p>
          <a:p>
            <a:pPr algn="ctr"/>
            <a:endParaRPr lang="tr-GB" sz="1400" b="1" dirty="0"/>
          </a:p>
        </p:txBody>
      </p:sp>
      <p:sp>
        <p:nvSpPr>
          <p:cNvPr id="82" name="Metin kutusu 81">
            <a:extLst>
              <a:ext uri="{FF2B5EF4-FFF2-40B4-BE49-F238E27FC236}">
                <a16:creationId xmlns:a16="http://schemas.microsoft.com/office/drawing/2014/main" id="{BF6675EE-E8F9-F242-A09A-591EEC0930BD}"/>
              </a:ext>
            </a:extLst>
          </p:cNvPr>
          <p:cNvSpPr txBox="1"/>
          <p:nvPr/>
        </p:nvSpPr>
        <p:spPr>
          <a:xfrm>
            <a:off x="2735056" y="1828163"/>
            <a:ext cx="1903051" cy="954107"/>
          </a:xfrm>
          <a:prstGeom prst="rect">
            <a:avLst/>
          </a:prstGeom>
          <a:noFill/>
        </p:spPr>
        <p:txBody>
          <a:bodyPr wrap="square" rtlCol="0">
            <a:spAutoFit/>
          </a:bodyPr>
          <a:lstStyle/>
          <a:p>
            <a:pPr algn="ctr"/>
            <a:r>
              <a:rPr lang="tr-TR" sz="1400" b="1" dirty="0"/>
              <a:t>O</a:t>
            </a:r>
            <a:r>
              <a:rPr lang="tr-GB" sz="1400" b="1" dirty="0"/>
              <a:t>yun zamanı</a:t>
            </a:r>
          </a:p>
          <a:p>
            <a:pPr algn="ctr"/>
            <a:r>
              <a:rPr lang="tr-TR" sz="1400" b="1" dirty="0"/>
              <a:t>i</a:t>
            </a:r>
            <a:r>
              <a:rPr lang="tr-GB" sz="1400" b="1" dirty="0"/>
              <a:t>lgi alanlarında </a:t>
            </a:r>
          </a:p>
          <a:p>
            <a:pPr algn="ctr"/>
            <a:r>
              <a:rPr lang="tr-GB" sz="1400" b="1" dirty="0"/>
              <a:t>serbest oyun</a:t>
            </a:r>
          </a:p>
          <a:p>
            <a:pPr algn="ctr"/>
            <a:endParaRPr lang="tr-GB" sz="1400" b="1" dirty="0"/>
          </a:p>
        </p:txBody>
      </p:sp>
      <p:sp>
        <p:nvSpPr>
          <p:cNvPr id="83" name="Metin kutusu 82">
            <a:extLst>
              <a:ext uri="{FF2B5EF4-FFF2-40B4-BE49-F238E27FC236}">
                <a16:creationId xmlns:a16="http://schemas.microsoft.com/office/drawing/2014/main" id="{432ACD9A-05B4-0A4A-B3F9-6FB398BE7E56}"/>
              </a:ext>
            </a:extLst>
          </p:cNvPr>
          <p:cNvSpPr txBox="1"/>
          <p:nvPr/>
        </p:nvSpPr>
        <p:spPr>
          <a:xfrm>
            <a:off x="1149417" y="1860860"/>
            <a:ext cx="1903051" cy="954107"/>
          </a:xfrm>
          <a:prstGeom prst="rect">
            <a:avLst/>
          </a:prstGeom>
          <a:noFill/>
        </p:spPr>
        <p:txBody>
          <a:bodyPr wrap="square" rtlCol="0">
            <a:spAutoFit/>
          </a:bodyPr>
          <a:lstStyle/>
          <a:p>
            <a:pPr algn="ctr"/>
            <a:r>
              <a:rPr lang="tr-TR" sz="1400" b="1" dirty="0"/>
              <a:t>O</a:t>
            </a:r>
            <a:r>
              <a:rPr lang="tr-GB" sz="1400" b="1" dirty="0"/>
              <a:t>yun zamanı</a:t>
            </a:r>
          </a:p>
          <a:p>
            <a:pPr algn="ctr"/>
            <a:r>
              <a:rPr lang="tr-TR" sz="1400" b="1" dirty="0"/>
              <a:t>i</a:t>
            </a:r>
            <a:r>
              <a:rPr lang="tr-GB" sz="1400" b="1" dirty="0"/>
              <a:t>lgi alanlarında </a:t>
            </a:r>
          </a:p>
          <a:p>
            <a:pPr algn="ctr"/>
            <a:r>
              <a:rPr lang="tr-GB" sz="1400" b="1" dirty="0"/>
              <a:t>serbest oyun</a:t>
            </a:r>
          </a:p>
          <a:p>
            <a:pPr algn="ctr"/>
            <a:endParaRPr lang="tr-GB" sz="1400" b="1" dirty="0"/>
          </a:p>
        </p:txBody>
      </p:sp>
      <p:sp>
        <p:nvSpPr>
          <p:cNvPr id="61" name="Metin kutusu 60">
            <a:extLst>
              <a:ext uri="{FF2B5EF4-FFF2-40B4-BE49-F238E27FC236}">
                <a16:creationId xmlns:a16="http://schemas.microsoft.com/office/drawing/2014/main" id="{797E53C0-A203-7C4E-98A4-D16AAE15FA7F}"/>
              </a:ext>
            </a:extLst>
          </p:cNvPr>
          <p:cNvSpPr txBox="1"/>
          <p:nvPr/>
        </p:nvSpPr>
        <p:spPr>
          <a:xfrm>
            <a:off x="2868224" y="981695"/>
            <a:ext cx="1839311" cy="830997"/>
          </a:xfrm>
          <a:prstGeom prst="rect">
            <a:avLst/>
          </a:prstGeom>
          <a:noFill/>
        </p:spPr>
        <p:txBody>
          <a:bodyPr wrap="square" rtlCol="0">
            <a:spAutoFit/>
          </a:bodyPr>
          <a:lstStyle/>
          <a:p>
            <a:pPr algn="ctr"/>
            <a:r>
              <a:rPr lang="tr-TR" sz="1200" b="1" dirty="0">
                <a:ea typeface="Menlo" panose="020B0609030804020204" pitchFamily="49" charset="0"/>
                <a:cs typeface="Menlo" panose="020B0609030804020204" pitchFamily="49" charset="0"/>
              </a:rPr>
              <a:t>Güne Başlama Zamanı.</a:t>
            </a:r>
          </a:p>
          <a:p>
            <a:pPr algn="ctr"/>
            <a:r>
              <a:rPr lang="tr-TR" sz="1200" b="1" dirty="0">
                <a:ea typeface="Menlo" panose="020B0609030804020204" pitchFamily="49" charset="0"/>
                <a:cs typeface="Menlo" panose="020B0609030804020204" pitchFamily="49" charset="0"/>
              </a:rPr>
              <a:t>Kahvaltı, temizlik ,spor</a:t>
            </a:r>
          </a:p>
          <a:p>
            <a:pPr algn="ctr"/>
            <a:r>
              <a:rPr lang="tr-TR" sz="1200" b="1" dirty="0">
                <a:ea typeface="Menlo" panose="020B0609030804020204" pitchFamily="49" charset="0"/>
                <a:cs typeface="Menlo" panose="020B0609030804020204" pitchFamily="49" charset="0"/>
              </a:rPr>
              <a:t>E</a:t>
            </a:r>
            <a:r>
              <a:rPr lang="tr-GB" sz="1200" b="1" dirty="0">
                <a:ea typeface="Menlo" panose="020B0609030804020204" pitchFamily="49" charset="0"/>
                <a:cs typeface="Menlo" panose="020B0609030804020204" pitchFamily="49" charset="0"/>
              </a:rPr>
              <a:t>ba Tv izlenmesi</a:t>
            </a:r>
          </a:p>
          <a:p>
            <a:pPr algn="ctr"/>
            <a:r>
              <a:rPr lang="tr-GB" sz="1200" b="1" dirty="0">
                <a:ea typeface="Menlo" panose="020B0609030804020204" pitchFamily="49" charset="0"/>
                <a:cs typeface="Menlo" panose="020B0609030804020204" pitchFamily="49" charset="0"/>
              </a:rPr>
              <a:t>(08.30-19-30 yayın takibi)</a:t>
            </a:r>
          </a:p>
        </p:txBody>
      </p:sp>
      <p:sp>
        <p:nvSpPr>
          <p:cNvPr id="68" name="Metin kutusu 67">
            <a:extLst>
              <a:ext uri="{FF2B5EF4-FFF2-40B4-BE49-F238E27FC236}">
                <a16:creationId xmlns:a16="http://schemas.microsoft.com/office/drawing/2014/main" id="{195A6FA9-82F7-7B4A-8D50-4DD1C1829677}"/>
              </a:ext>
            </a:extLst>
          </p:cNvPr>
          <p:cNvSpPr txBox="1"/>
          <p:nvPr/>
        </p:nvSpPr>
        <p:spPr>
          <a:xfrm>
            <a:off x="4594684" y="980206"/>
            <a:ext cx="1839311" cy="830997"/>
          </a:xfrm>
          <a:prstGeom prst="rect">
            <a:avLst/>
          </a:prstGeom>
          <a:noFill/>
        </p:spPr>
        <p:txBody>
          <a:bodyPr wrap="square" rtlCol="0">
            <a:spAutoFit/>
          </a:bodyPr>
          <a:lstStyle/>
          <a:p>
            <a:pPr algn="ctr"/>
            <a:r>
              <a:rPr lang="tr-TR" sz="1200" b="1" dirty="0">
                <a:ea typeface="Menlo" panose="020B0609030804020204" pitchFamily="49" charset="0"/>
                <a:cs typeface="Menlo" panose="020B0609030804020204" pitchFamily="49" charset="0"/>
              </a:rPr>
              <a:t>Güne Başlama Zamanı.</a:t>
            </a:r>
          </a:p>
          <a:p>
            <a:pPr algn="ctr"/>
            <a:r>
              <a:rPr lang="tr-TR" sz="1200" b="1" dirty="0">
                <a:ea typeface="Menlo" panose="020B0609030804020204" pitchFamily="49" charset="0"/>
                <a:cs typeface="Menlo" panose="020B0609030804020204" pitchFamily="49" charset="0"/>
              </a:rPr>
              <a:t>Kahvaltı, temizlik ,spor</a:t>
            </a:r>
          </a:p>
          <a:p>
            <a:pPr algn="ctr"/>
            <a:r>
              <a:rPr lang="tr-TR" sz="1200" b="1" dirty="0">
                <a:ea typeface="Menlo" panose="020B0609030804020204" pitchFamily="49" charset="0"/>
                <a:cs typeface="Menlo" panose="020B0609030804020204" pitchFamily="49" charset="0"/>
              </a:rPr>
              <a:t>E</a:t>
            </a:r>
            <a:r>
              <a:rPr lang="tr-GB" sz="1200" b="1" dirty="0">
                <a:ea typeface="Menlo" panose="020B0609030804020204" pitchFamily="49" charset="0"/>
                <a:cs typeface="Menlo" panose="020B0609030804020204" pitchFamily="49" charset="0"/>
              </a:rPr>
              <a:t>ba Tv izlenmesi</a:t>
            </a:r>
          </a:p>
          <a:p>
            <a:pPr algn="ctr"/>
            <a:r>
              <a:rPr lang="tr-GB" sz="1200" b="1" dirty="0">
                <a:ea typeface="Menlo" panose="020B0609030804020204" pitchFamily="49" charset="0"/>
                <a:cs typeface="Menlo" panose="020B0609030804020204" pitchFamily="49" charset="0"/>
              </a:rPr>
              <a:t>(08.30-19-30 yayın takibi)</a:t>
            </a:r>
          </a:p>
        </p:txBody>
      </p:sp>
      <p:sp>
        <p:nvSpPr>
          <p:cNvPr id="69" name="Metin kutusu 68">
            <a:extLst>
              <a:ext uri="{FF2B5EF4-FFF2-40B4-BE49-F238E27FC236}">
                <a16:creationId xmlns:a16="http://schemas.microsoft.com/office/drawing/2014/main" id="{CE1DF0CC-43AD-BA42-B48F-B7808C143B60}"/>
              </a:ext>
            </a:extLst>
          </p:cNvPr>
          <p:cNvSpPr txBox="1"/>
          <p:nvPr/>
        </p:nvSpPr>
        <p:spPr>
          <a:xfrm>
            <a:off x="6336502" y="936269"/>
            <a:ext cx="1839311" cy="830997"/>
          </a:xfrm>
          <a:prstGeom prst="rect">
            <a:avLst/>
          </a:prstGeom>
          <a:noFill/>
        </p:spPr>
        <p:txBody>
          <a:bodyPr wrap="square" rtlCol="0">
            <a:spAutoFit/>
          </a:bodyPr>
          <a:lstStyle/>
          <a:p>
            <a:pPr algn="ctr"/>
            <a:r>
              <a:rPr lang="tr-TR" sz="1200" b="1" dirty="0">
                <a:ea typeface="Menlo" panose="020B0609030804020204" pitchFamily="49" charset="0"/>
                <a:cs typeface="Menlo" panose="020B0609030804020204" pitchFamily="49" charset="0"/>
              </a:rPr>
              <a:t>Güne Başlama Zamanı.</a:t>
            </a:r>
          </a:p>
          <a:p>
            <a:pPr algn="ctr"/>
            <a:r>
              <a:rPr lang="tr-TR" sz="1200" b="1" dirty="0">
                <a:ea typeface="Menlo" panose="020B0609030804020204" pitchFamily="49" charset="0"/>
                <a:cs typeface="Menlo" panose="020B0609030804020204" pitchFamily="49" charset="0"/>
              </a:rPr>
              <a:t>Kahvaltı, temizlik ,spor</a:t>
            </a:r>
          </a:p>
          <a:p>
            <a:pPr algn="ctr"/>
            <a:r>
              <a:rPr lang="tr-TR" sz="1200" b="1" dirty="0">
                <a:ea typeface="Menlo" panose="020B0609030804020204" pitchFamily="49" charset="0"/>
                <a:cs typeface="Menlo" panose="020B0609030804020204" pitchFamily="49" charset="0"/>
              </a:rPr>
              <a:t>E</a:t>
            </a:r>
            <a:r>
              <a:rPr lang="tr-GB" sz="1200" b="1" dirty="0">
                <a:ea typeface="Menlo" panose="020B0609030804020204" pitchFamily="49" charset="0"/>
                <a:cs typeface="Menlo" panose="020B0609030804020204" pitchFamily="49" charset="0"/>
              </a:rPr>
              <a:t>ba Tv izlenmesi</a:t>
            </a:r>
          </a:p>
          <a:p>
            <a:pPr algn="ctr"/>
            <a:r>
              <a:rPr lang="tr-GB" sz="1200" b="1" dirty="0">
                <a:ea typeface="Menlo" panose="020B0609030804020204" pitchFamily="49" charset="0"/>
                <a:cs typeface="Menlo" panose="020B0609030804020204" pitchFamily="49" charset="0"/>
              </a:rPr>
              <a:t>(08.30-19-30 yayın takibi)</a:t>
            </a:r>
          </a:p>
        </p:txBody>
      </p:sp>
      <p:sp>
        <p:nvSpPr>
          <p:cNvPr id="77" name="Metin kutusu 76">
            <a:extLst>
              <a:ext uri="{FF2B5EF4-FFF2-40B4-BE49-F238E27FC236}">
                <a16:creationId xmlns:a16="http://schemas.microsoft.com/office/drawing/2014/main" id="{19CC6AC4-6BF1-6942-B158-8E03D52C7829}"/>
              </a:ext>
            </a:extLst>
          </p:cNvPr>
          <p:cNvSpPr txBox="1"/>
          <p:nvPr/>
        </p:nvSpPr>
        <p:spPr>
          <a:xfrm>
            <a:off x="8015144" y="936268"/>
            <a:ext cx="1839311" cy="830997"/>
          </a:xfrm>
          <a:prstGeom prst="rect">
            <a:avLst/>
          </a:prstGeom>
          <a:noFill/>
        </p:spPr>
        <p:txBody>
          <a:bodyPr wrap="square" rtlCol="0">
            <a:spAutoFit/>
          </a:bodyPr>
          <a:lstStyle/>
          <a:p>
            <a:pPr algn="ctr"/>
            <a:r>
              <a:rPr lang="tr-TR" sz="1200" b="1" dirty="0">
                <a:ea typeface="Menlo" panose="020B0609030804020204" pitchFamily="49" charset="0"/>
                <a:cs typeface="Menlo" panose="020B0609030804020204" pitchFamily="49" charset="0"/>
              </a:rPr>
              <a:t>Güne Başlama Zamanı.</a:t>
            </a:r>
          </a:p>
          <a:p>
            <a:pPr algn="ctr"/>
            <a:r>
              <a:rPr lang="tr-TR" sz="1200" b="1" dirty="0">
                <a:ea typeface="Menlo" panose="020B0609030804020204" pitchFamily="49" charset="0"/>
                <a:cs typeface="Menlo" panose="020B0609030804020204" pitchFamily="49" charset="0"/>
              </a:rPr>
              <a:t>Kahvaltı, temizlik ,spor</a:t>
            </a:r>
          </a:p>
          <a:p>
            <a:pPr algn="ctr"/>
            <a:r>
              <a:rPr lang="tr-TR" sz="1200" b="1" dirty="0">
                <a:ea typeface="Menlo" panose="020B0609030804020204" pitchFamily="49" charset="0"/>
                <a:cs typeface="Menlo" panose="020B0609030804020204" pitchFamily="49" charset="0"/>
              </a:rPr>
              <a:t>E</a:t>
            </a:r>
            <a:r>
              <a:rPr lang="tr-GB" sz="1200" b="1" dirty="0">
                <a:ea typeface="Menlo" panose="020B0609030804020204" pitchFamily="49" charset="0"/>
                <a:cs typeface="Menlo" panose="020B0609030804020204" pitchFamily="49" charset="0"/>
              </a:rPr>
              <a:t>ba Tv izlenmesi</a:t>
            </a:r>
          </a:p>
          <a:p>
            <a:pPr algn="ctr"/>
            <a:r>
              <a:rPr lang="tr-GB" sz="1200" b="1" dirty="0">
                <a:ea typeface="Menlo" panose="020B0609030804020204" pitchFamily="49" charset="0"/>
                <a:cs typeface="Menlo" panose="020B0609030804020204" pitchFamily="49" charset="0"/>
              </a:rPr>
              <a:t>(08.30-19-30 yayın takibi)</a:t>
            </a:r>
          </a:p>
        </p:txBody>
      </p:sp>
      <p:sp>
        <p:nvSpPr>
          <p:cNvPr id="84" name="Metin kutusu 83">
            <a:extLst>
              <a:ext uri="{FF2B5EF4-FFF2-40B4-BE49-F238E27FC236}">
                <a16:creationId xmlns:a16="http://schemas.microsoft.com/office/drawing/2014/main" id="{72B5CEEF-E5DD-0A4C-97A0-AEB70C0731AD}"/>
              </a:ext>
            </a:extLst>
          </p:cNvPr>
          <p:cNvSpPr txBox="1"/>
          <p:nvPr/>
        </p:nvSpPr>
        <p:spPr>
          <a:xfrm>
            <a:off x="1251896" y="2709674"/>
            <a:ext cx="1805040" cy="738664"/>
          </a:xfrm>
          <a:prstGeom prst="rect">
            <a:avLst/>
          </a:prstGeom>
          <a:noFill/>
        </p:spPr>
        <p:txBody>
          <a:bodyPr wrap="square" rtlCol="0">
            <a:spAutoFit/>
          </a:bodyPr>
          <a:lstStyle/>
          <a:p>
            <a:pPr marL="0" lvl="1" algn="ctr"/>
            <a:r>
              <a:rPr lang="tr-TR" sz="1400" b="1" dirty="0"/>
              <a:t>T</a:t>
            </a:r>
            <a:r>
              <a:rPr lang="tr-GB" sz="1400" b="1" dirty="0"/>
              <a:t>ürkçe dil etkinliği</a:t>
            </a:r>
          </a:p>
          <a:p>
            <a:pPr marL="0" lvl="1" algn="ctr"/>
            <a:r>
              <a:rPr lang="tr-GB" sz="1400" b="1" dirty="0"/>
              <a:t>Rüzgar gülü hikaye dinleme tamamlama.</a:t>
            </a:r>
          </a:p>
        </p:txBody>
      </p:sp>
      <p:sp>
        <p:nvSpPr>
          <p:cNvPr id="85" name="Metin kutusu 84">
            <a:extLst>
              <a:ext uri="{FF2B5EF4-FFF2-40B4-BE49-F238E27FC236}">
                <a16:creationId xmlns:a16="http://schemas.microsoft.com/office/drawing/2014/main" id="{37DE59BC-26EF-6E40-9EDD-B2626E7A40C5}"/>
              </a:ext>
            </a:extLst>
          </p:cNvPr>
          <p:cNvSpPr txBox="1"/>
          <p:nvPr/>
        </p:nvSpPr>
        <p:spPr>
          <a:xfrm>
            <a:off x="1132688" y="4850045"/>
            <a:ext cx="1903051" cy="738664"/>
          </a:xfrm>
          <a:prstGeom prst="rect">
            <a:avLst/>
          </a:prstGeom>
          <a:noFill/>
        </p:spPr>
        <p:txBody>
          <a:bodyPr wrap="square" rtlCol="0">
            <a:spAutoFit/>
          </a:bodyPr>
          <a:lstStyle/>
          <a:p>
            <a:pPr algn="ctr"/>
            <a:r>
              <a:rPr lang="tr-TR" sz="1400" b="1" dirty="0"/>
              <a:t>O</a:t>
            </a:r>
            <a:r>
              <a:rPr lang="tr-GB" sz="1400" b="1" dirty="0"/>
              <a:t>kuma yazmaya hazırlık etkinliği</a:t>
            </a:r>
          </a:p>
          <a:p>
            <a:pPr algn="ctr"/>
            <a:r>
              <a:rPr lang="tr-TR" sz="1400" b="1" dirty="0"/>
              <a:t>U</a:t>
            </a:r>
            <a:r>
              <a:rPr lang="tr-GB" sz="1400" b="1" dirty="0"/>
              <a:t>zun-kısa kavramı</a:t>
            </a:r>
          </a:p>
        </p:txBody>
      </p:sp>
      <p:sp>
        <p:nvSpPr>
          <p:cNvPr id="86" name="Metin kutusu 85">
            <a:extLst>
              <a:ext uri="{FF2B5EF4-FFF2-40B4-BE49-F238E27FC236}">
                <a16:creationId xmlns:a16="http://schemas.microsoft.com/office/drawing/2014/main" id="{8649A968-3309-D447-BF83-B1C13E3E35B1}"/>
              </a:ext>
            </a:extLst>
          </p:cNvPr>
          <p:cNvSpPr txBox="1"/>
          <p:nvPr/>
        </p:nvSpPr>
        <p:spPr>
          <a:xfrm>
            <a:off x="1324825" y="5548784"/>
            <a:ext cx="1570762" cy="307777"/>
          </a:xfrm>
          <a:prstGeom prst="rect">
            <a:avLst/>
          </a:prstGeom>
          <a:noFill/>
        </p:spPr>
        <p:txBody>
          <a:bodyPr wrap="square" rtlCol="0">
            <a:spAutoFit/>
          </a:bodyPr>
          <a:lstStyle/>
          <a:p>
            <a:pPr algn="ctr"/>
            <a:r>
              <a:rPr lang="tr-GB" sz="1400" b="1" dirty="0"/>
              <a:t>CANLI ETKİNLİK</a:t>
            </a:r>
          </a:p>
        </p:txBody>
      </p:sp>
      <p:sp>
        <p:nvSpPr>
          <p:cNvPr id="87" name="Metin kutusu 86">
            <a:extLst>
              <a:ext uri="{FF2B5EF4-FFF2-40B4-BE49-F238E27FC236}">
                <a16:creationId xmlns:a16="http://schemas.microsoft.com/office/drawing/2014/main" id="{D6C3B703-744E-044D-BE89-A9DC13B63E7F}"/>
              </a:ext>
            </a:extLst>
          </p:cNvPr>
          <p:cNvSpPr txBox="1"/>
          <p:nvPr/>
        </p:nvSpPr>
        <p:spPr>
          <a:xfrm>
            <a:off x="1274439" y="5886228"/>
            <a:ext cx="1675165" cy="738664"/>
          </a:xfrm>
          <a:prstGeom prst="rect">
            <a:avLst/>
          </a:prstGeom>
          <a:noFill/>
        </p:spPr>
        <p:txBody>
          <a:bodyPr wrap="square" rtlCol="0">
            <a:spAutoFit/>
          </a:bodyPr>
          <a:lstStyle/>
          <a:p>
            <a:pPr algn="ctr"/>
            <a:r>
              <a:rPr lang="tr-TR" sz="1400" b="1" dirty="0"/>
              <a:t>Müzik ve sanat etkinliği. Rüzgar gülü yapıyorum</a:t>
            </a:r>
          </a:p>
        </p:txBody>
      </p:sp>
      <p:sp>
        <p:nvSpPr>
          <p:cNvPr id="57" name="Metin kutusu 56">
            <a:extLst>
              <a:ext uri="{FF2B5EF4-FFF2-40B4-BE49-F238E27FC236}">
                <a16:creationId xmlns:a16="http://schemas.microsoft.com/office/drawing/2014/main" id="{9E7AC269-2536-E746-800A-A1AF0ABC978C}"/>
              </a:ext>
            </a:extLst>
          </p:cNvPr>
          <p:cNvSpPr txBox="1"/>
          <p:nvPr/>
        </p:nvSpPr>
        <p:spPr>
          <a:xfrm>
            <a:off x="1179183" y="3548787"/>
            <a:ext cx="1903051" cy="954107"/>
          </a:xfrm>
          <a:prstGeom prst="rect">
            <a:avLst/>
          </a:prstGeom>
          <a:noFill/>
        </p:spPr>
        <p:txBody>
          <a:bodyPr wrap="square" rtlCol="0">
            <a:spAutoFit/>
          </a:bodyPr>
          <a:lstStyle/>
          <a:p>
            <a:pPr algn="ctr"/>
            <a:endParaRPr lang="tr-TR" sz="1400" b="1" dirty="0"/>
          </a:p>
          <a:p>
            <a:pPr algn="ctr"/>
            <a:r>
              <a:rPr lang="tr-TR" sz="1400" b="1" dirty="0"/>
              <a:t>Türkçe dil etkinliği.</a:t>
            </a:r>
          </a:p>
          <a:p>
            <a:pPr algn="ctr"/>
            <a:r>
              <a:rPr lang="tr-TR" sz="1400" b="1" dirty="0"/>
              <a:t>Rüzgar gülü hakkında </a:t>
            </a:r>
          </a:p>
          <a:p>
            <a:pPr algn="ctr"/>
            <a:r>
              <a:rPr lang="tr-TR" sz="1400" b="1" dirty="0"/>
              <a:t>sohbet</a:t>
            </a:r>
            <a:endParaRPr lang="tr-GB" sz="1400" b="1" dirty="0"/>
          </a:p>
        </p:txBody>
      </p:sp>
    </p:spTree>
    <p:extLst>
      <p:ext uri="{BB962C8B-B14F-4D97-AF65-F5344CB8AC3E}">
        <p14:creationId xmlns:p14="http://schemas.microsoft.com/office/powerpoint/2010/main" val="48057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9" name="Dikdörtgen 8">
            <a:extLst>
              <a:ext uri="{FF2B5EF4-FFF2-40B4-BE49-F238E27FC236}">
                <a16:creationId xmlns:a16="http://schemas.microsoft.com/office/drawing/2014/main" id="{823487FD-F2E3-C54F-832C-6E65E75A6208}"/>
              </a:ext>
            </a:extLst>
          </p:cNvPr>
          <p:cNvSpPr/>
          <p:nvPr/>
        </p:nvSpPr>
        <p:spPr>
          <a:xfrm>
            <a:off x="112542" y="140677"/>
            <a:ext cx="9692640" cy="6583680"/>
          </a:xfrm>
          <a:prstGeom prst="rect">
            <a:avLst/>
          </a:prstGeom>
          <a:gradFill flip="none" rotWithShape="1">
            <a:gsLst>
              <a:gs pos="29000">
                <a:schemeClr val="bg1">
                  <a:lumMod val="85000"/>
                </a:schemeClr>
              </a:gs>
              <a:gs pos="85000">
                <a:schemeClr val="accent2">
                  <a:lumMod val="40000"/>
                  <a:lumOff val="60000"/>
                </a:schemeClr>
              </a:gs>
              <a:gs pos="9000">
                <a:schemeClr val="bg1">
                  <a:lumMod val="95000"/>
                </a:schemeClr>
              </a:gs>
            </a:gsLst>
            <a:lin ang="5400000" scaled="1"/>
            <a:tileRect/>
          </a:gradFill>
          <a:ln w="57150">
            <a:solidFill>
              <a:srgbClr val="00206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GB" dirty="0">
              <a:solidFill>
                <a:schemeClr val="tx1"/>
              </a:solidFill>
            </a:endParaRPr>
          </a:p>
        </p:txBody>
      </p:sp>
      <p:cxnSp>
        <p:nvCxnSpPr>
          <p:cNvPr id="11" name="Düz Bağlayıcı 10">
            <a:extLst>
              <a:ext uri="{FF2B5EF4-FFF2-40B4-BE49-F238E27FC236}">
                <a16:creationId xmlns:a16="http://schemas.microsoft.com/office/drawing/2014/main" id="{0C1AC601-039F-D745-80CF-7C89F3F1104A}"/>
              </a:ext>
            </a:extLst>
          </p:cNvPr>
          <p:cNvCxnSpPr>
            <a:cxnSpLocks/>
          </p:cNvCxnSpPr>
          <p:nvPr/>
        </p:nvCxnSpPr>
        <p:spPr>
          <a:xfrm>
            <a:off x="106680" y="606697"/>
            <a:ext cx="96926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6" name="Metin kutusu 15">
            <a:extLst>
              <a:ext uri="{FF2B5EF4-FFF2-40B4-BE49-F238E27FC236}">
                <a16:creationId xmlns:a16="http://schemas.microsoft.com/office/drawing/2014/main" id="{83B051DA-F98C-D44E-BD60-AB278768F881}"/>
              </a:ext>
            </a:extLst>
          </p:cNvPr>
          <p:cNvSpPr txBox="1"/>
          <p:nvPr/>
        </p:nvSpPr>
        <p:spPr>
          <a:xfrm>
            <a:off x="2244143" y="236657"/>
            <a:ext cx="6884868" cy="369332"/>
          </a:xfrm>
          <a:prstGeom prst="rect">
            <a:avLst/>
          </a:prstGeom>
          <a:noFill/>
        </p:spPr>
        <p:txBody>
          <a:bodyPr wrap="square" rtlCol="0">
            <a:spAutoFit/>
          </a:bodyPr>
          <a:lstStyle/>
          <a:p>
            <a:r>
              <a:rPr lang="tr-GB" sz="1600" b="1" dirty="0">
                <a:solidFill>
                  <a:srgbClr val="C00000"/>
                </a:solidFill>
                <a:latin typeface="Chalkduster" panose="03050602040202020205" pitchFamily="66" charset="0"/>
              </a:rPr>
              <a:t> 21</a:t>
            </a:r>
            <a:r>
              <a:rPr lang="tr-GB" b="1" dirty="0">
                <a:solidFill>
                  <a:srgbClr val="C00000"/>
                </a:solidFill>
                <a:latin typeface="Chalkduster" panose="03050602040202020205" pitchFamily="66" charset="0"/>
              </a:rPr>
              <a:t>-25</a:t>
            </a:r>
            <a:r>
              <a:rPr lang="tr-GB" b="1" dirty="0">
                <a:solidFill>
                  <a:srgbClr val="0432FF"/>
                </a:solidFill>
                <a:latin typeface="Chalkduster" panose="03050602040202020205" pitchFamily="66" charset="0"/>
              </a:rPr>
              <a:t> ARALIK UZAKTAN EĞİTİM PLANI</a:t>
            </a:r>
            <a:endParaRPr lang="tr-GB" sz="1600" b="1" dirty="0">
              <a:solidFill>
                <a:srgbClr val="0432FF"/>
              </a:solidFill>
              <a:latin typeface="Chalkduster" panose="03050602040202020205" pitchFamily="66" charset="0"/>
            </a:endParaRPr>
          </a:p>
        </p:txBody>
      </p:sp>
      <p:cxnSp>
        <p:nvCxnSpPr>
          <p:cNvPr id="17" name="Düz Bağlayıcı 16">
            <a:extLst>
              <a:ext uri="{FF2B5EF4-FFF2-40B4-BE49-F238E27FC236}">
                <a16:creationId xmlns:a16="http://schemas.microsoft.com/office/drawing/2014/main" id="{6B0EBFE4-5F55-DF44-8A8A-F9D1AA9A49A5}"/>
              </a:ext>
            </a:extLst>
          </p:cNvPr>
          <p:cNvCxnSpPr>
            <a:cxnSpLocks/>
          </p:cNvCxnSpPr>
          <p:nvPr/>
        </p:nvCxnSpPr>
        <p:spPr>
          <a:xfrm>
            <a:off x="106680" y="1765808"/>
            <a:ext cx="969264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Düz Bağlayıcı 17">
            <a:extLst>
              <a:ext uri="{FF2B5EF4-FFF2-40B4-BE49-F238E27FC236}">
                <a16:creationId xmlns:a16="http://schemas.microsoft.com/office/drawing/2014/main" id="{73497112-8975-DA42-B9E3-4EE0AB190D60}"/>
              </a:ext>
            </a:extLst>
          </p:cNvPr>
          <p:cNvCxnSpPr>
            <a:cxnSpLocks/>
          </p:cNvCxnSpPr>
          <p:nvPr/>
        </p:nvCxnSpPr>
        <p:spPr>
          <a:xfrm>
            <a:off x="106680" y="2563934"/>
            <a:ext cx="969264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Düz Bağlayıcı 18">
            <a:extLst>
              <a:ext uri="{FF2B5EF4-FFF2-40B4-BE49-F238E27FC236}">
                <a16:creationId xmlns:a16="http://schemas.microsoft.com/office/drawing/2014/main" id="{776E63A3-9179-6B40-AC99-174D94BDF9C7}"/>
              </a:ext>
            </a:extLst>
          </p:cNvPr>
          <p:cNvCxnSpPr>
            <a:cxnSpLocks/>
          </p:cNvCxnSpPr>
          <p:nvPr/>
        </p:nvCxnSpPr>
        <p:spPr>
          <a:xfrm>
            <a:off x="106680" y="3596640"/>
            <a:ext cx="969264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Düz Bağlayıcı 19">
            <a:extLst>
              <a:ext uri="{FF2B5EF4-FFF2-40B4-BE49-F238E27FC236}">
                <a16:creationId xmlns:a16="http://schemas.microsoft.com/office/drawing/2014/main" id="{70168AD1-1D5C-DD47-87FE-33927E57F84E}"/>
              </a:ext>
            </a:extLst>
          </p:cNvPr>
          <p:cNvCxnSpPr>
            <a:cxnSpLocks/>
          </p:cNvCxnSpPr>
          <p:nvPr/>
        </p:nvCxnSpPr>
        <p:spPr>
          <a:xfrm>
            <a:off x="106680" y="4736124"/>
            <a:ext cx="969264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Düz Bağlayıcı 20">
            <a:extLst>
              <a:ext uri="{FF2B5EF4-FFF2-40B4-BE49-F238E27FC236}">
                <a16:creationId xmlns:a16="http://schemas.microsoft.com/office/drawing/2014/main" id="{D817CA91-82D1-C648-8DE0-6AA0A8DA7FC6}"/>
              </a:ext>
            </a:extLst>
          </p:cNvPr>
          <p:cNvCxnSpPr>
            <a:cxnSpLocks/>
          </p:cNvCxnSpPr>
          <p:nvPr/>
        </p:nvCxnSpPr>
        <p:spPr>
          <a:xfrm>
            <a:off x="106680" y="5861539"/>
            <a:ext cx="969264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Düz Bağlayıcı 21">
            <a:extLst>
              <a:ext uri="{FF2B5EF4-FFF2-40B4-BE49-F238E27FC236}">
                <a16:creationId xmlns:a16="http://schemas.microsoft.com/office/drawing/2014/main" id="{6772DA02-8CB1-A54E-8188-889DAAA48031}"/>
              </a:ext>
            </a:extLst>
          </p:cNvPr>
          <p:cNvCxnSpPr>
            <a:cxnSpLocks/>
          </p:cNvCxnSpPr>
          <p:nvPr/>
        </p:nvCxnSpPr>
        <p:spPr>
          <a:xfrm>
            <a:off x="106680" y="937839"/>
            <a:ext cx="969264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Düz Bağlayıcı 22">
            <a:extLst>
              <a:ext uri="{FF2B5EF4-FFF2-40B4-BE49-F238E27FC236}">
                <a16:creationId xmlns:a16="http://schemas.microsoft.com/office/drawing/2014/main" id="{82E197CA-2D9B-964D-BA6D-AF5CF6DA373E}"/>
              </a:ext>
            </a:extLst>
          </p:cNvPr>
          <p:cNvCxnSpPr>
            <a:cxnSpLocks/>
          </p:cNvCxnSpPr>
          <p:nvPr/>
        </p:nvCxnSpPr>
        <p:spPr>
          <a:xfrm>
            <a:off x="1286022" y="606697"/>
            <a:ext cx="0" cy="611766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Düz Bağlayıcı 26">
            <a:extLst>
              <a:ext uri="{FF2B5EF4-FFF2-40B4-BE49-F238E27FC236}">
                <a16:creationId xmlns:a16="http://schemas.microsoft.com/office/drawing/2014/main" id="{11812CCE-4388-E842-AA36-6D5D336DD2D1}"/>
              </a:ext>
            </a:extLst>
          </p:cNvPr>
          <p:cNvCxnSpPr>
            <a:cxnSpLocks/>
          </p:cNvCxnSpPr>
          <p:nvPr/>
        </p:nvCxnSpPr>
        <p:spPr>
          <a:xfrm>
            <a:off x="2951967" y="637476"/>
            <a:ext cx="0" cy="611766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2" name="Düz Bağlayıcı 31">
            <a:extLst>
              <a:ext uri="{FF2B5EF4-FFF2-40B4-BE49-F238E27FC236}">
                <a16:creationId xmlns:a16="http://schemas.microsoft.com/office/drawing/2014/main" id="{60F613DD-D01B-E24C-A276-FEFB03DED352}"/>
              </a:ext>
            </a:extLst>
          </p:cNvPr>
          <p:cNvCxnSpPr>
            <a:cxnSpLocks/>
          </p:cNvCxnSpPr>
          <p:nvPr/>
        </p:nvCxnSpPr>
        <p:spPr>
          <a:xfrm>
            <a:off x="4616877" y="637476"/>
            <a:ext cx="0" cy="611766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3" name="Düz Bağlayıcı 32">
            <a:extLst>
              <a:ext uri="{FF2B5EF4-FFF2-40B4-BE49-F238E27FC236}">
                <a16:creationId xmlns:a16="http://schemas.microsoft.com/office/drawing/2014/main" id="{665125D1-B9B9-CA4C-96C4-97FA236F0F1F}"/>
              </a:ext>
            </a:extLst>
          </p:cNvPr>
          <p:cNvCxnSpPr>
            <a:cxnSpLocks/>
          </p:cNvCxnSpPr>
          <p:nvPr/>
        </p:nvCxnSpPr>
        <p:spPr>
          <a:xfrm>
            <a:off x="6423585" y="606697"/>
            <a:ext cx="0" cy="611766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4" name="Düz Bağlayıcı 33">
            <a:extLst>
              <a:ext uri="{FF2B5EF4-FFF2-40B4-BE49-F238E27FC236}">
                <a16:creationId xmlns:a16="http://schemas.microsoft.com/office/drawing/2014/main" id="{A195A974-2993-BC4D-86D3-E21FFCEC6A98}"/>
              </a:ext>
            </a:extLst>
          </p:cNvPr>
          <p:cNvCxnSpPr>
            <a:cxnSpLocks/>
          </p:cNvCxnSpPr>
          <p:nvPr/>
        </p:nvCxnSpPr>
        <p:spPr>
          <a:xfrm>
            <a:off x="8089173" y="606697"/>
            <a:ext cx="0" cy="611766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5" name="Metin kutusu 34">
            <a:extLst>
              <a:ext uri="{FF2B5EF4-FFF2-40B4-BE49-F238E27FC236}">
                <a16:creationId xmlns:a16="http://schemas.microsoft.com/office/drawing/2014/main" id="{36838C08-37F0-D540-BCFD-C21A83C62326}"/>
              </a:ext>
            </a:extLst>
          </p:cNvPr>
          <p:cNvSpPr txBox="1"/>
          <p:nvPr/>
        </p:nvSpPr>
        <p:spPr>
          <a:xfrm>
            <a:off x="1300030" y="637476"/>
            <a:ext cx="1481111" cy="338554"/>
          </a:xfrm>
          <a:prstGeom prst="rect">
            <a:avLst/>
          </a:prstGeom>
          <a:noFill/>
        </p:spPr>
        <p:txBody>
          <a:bodyPr wrap="none" rtlCol="0">
            <a:spAutoFit/>
          </a:bodyPr>
          <a:lstStyle/>
          <a:p>
            <a:r>
              <a:rPr lang="tr-GB" sz="1600" b="1" dirty="0">
                <a:latin typeface="Chalkduster" panose="03050602040202020205" pitchFamily="66" charset="0"/>
              </a:rPr>
              <a:t>PAZARTESİ</a:t>
            </a:r>
          </a:p>
        </p:txBody>
      </p:sp>
      <p:sp>
        <p:nvSpPr>
          <p:cNvPr id="36" name="Metin kutusu 35">
            <a:extLst>
              <a:ext uri="{FF2B5EF4-FFF2-40B4-BE49-F238E27FC236}">
                <a16:creationId xmlns:a16="http://schemas.microsoft.com/office/drawing/2014/main" id="{FB8A5D9E-A7F7-8B46-840B-B2C786BA1E08}"/>
              </a:ext>
            </a:extLst>
          </p:cNvPr>
          <p:cNvSpPr txBox="1"/>
          <p:nvPr/>
        </p:nvSpPr>
        <p:spPr>
          <a:xfrm>
            <a:off x="3303479" y="607145"/>
            <a:ext cx="691215" cy="338554"/>
          </a:xfrm>
          <a:prstGeom prst="rect">
            <a:avLst/>
          </a:prstGeom>
          <a:noFill/>
        </p:spPr>
        <p:txBody>
          <a:bodyPr wrap="none" rtlCol="0">
            <a:spAutoFit/>
          </a:bodyPr>
          <a:lstStyle/>
          <a:p>
            <a:r>
              <a:rPr lang="tr-GB" sz="1600" b="1" dirty="0">
                <a:latin typeface="Chalkduster" panose="03050602040202020205" pitchFamily="66" charset="0"/>
              </a:rPr>
              <a:t>SALI</a:t>
            </a:r>
          </a:p>
        </p:txBody>
      </p:sp>
      <p:sp>
        <p:nvSpPr>
          <p:cNvPr id="37" name="Metin kutusu 36">
            <a:extLst>
              <a:ext uri="{FF2B5EF4-FFF2-40B4-BE49-F238E27FC236}">
                <a16:creationId xmlns:a16="http://schemas.microsoft.com/office/drawing/2014/main" id="{BFCDFBCD-340F-C142-AECA-E10564E71D37}"/>
              </a:ext>
            </a:extLst>
          </p:cNvPr>
          <p:cNvSpPr txBox="1"/>
          <p:nvPr/>
        </p:nvSpPr>
        <p:spPr>
          <a:xfrm>
            <a:off x="4755794" y="606697"/>
            <a:ext cx="1342291" cy="338554"/>
          </a:xfrm>
          <a:prstGeom prst="rect">
            <a:avLst/>
          </a:prstGeom>
          <a:noFill/>
        </p:spPr>
        <p:txBody>
          <a:bodyPr wrap="none" rtlCol="0">
            <a:spAutoFit/>
          </a:bodyPr>
          <a:lstStyle/>
          <a:p>
            <a:r>
              <a:rPr lang="tr-GB" sz="1600" b="1" dirty="0">
                <a:latin typeface="Chalkduster" panose="03050602040202020205" pitchFamily="66" charset="0"/>
              </a:rPr>
              <a:t>ÇARŞAMBA</a:t>
            </a:r>
          </a:p>
        </p:txBody>
      </p:sp>
      <p:sp>
        <p:nvSpPr>
          <p:cNvPr id="38" name="Metin kutusu 37">
            <a:extLst>
              <a:ext uri="{FF2B5EF4-FFF2-40B4-BE49-F238E27FC236}">
                <a16:creationId xmlns:a16="http://schemas.microsoft.com/office/drawing/2014/main" id="{F87FE4C5-93FE-2743-B814-53D54AA7A5F5}"/>
              </a:ext>
            </a:extLst>
          </p:cNvPr>
          <p:cNvSpPr txBox="1"/>
          <p:nvPr/>
        </p:nvSpPr>
        <p:spPr>
          <a:xfrm>
            <a:off x="6662823" y="606697"/>
            <a:ext cx="1361270" cy="338554"/>
          </a:xfrm>
          <a:prstGeom prst="rect">
            <a:avLst/>
          </a:prstGeom>
          <a:noFill/>
        </p:spPr>
        <p:txBody>
          <a:bodyPr wrap="none" rtlCol="0">
            <a:spAutoFit/>
          </a:bodyPr>
          <a:lstStyle/>
          <a:p>
            <a:r>
              <a:rPr lang="tr-GB" sz="1600" b="1" dirty="0">
                <a:latin typeface="Chalkduster" panose="03050602040202020205" pitchFamily="66" charset="0"/>
              </a:rPr>
              <a:t>PERŞEMBE</a:t>
            </a:r>
          </a:p>
        </p:txBody>
      </p:sp>
      <p:sp>
        <p:nvSpPr>
          <p:cNvPr id="39" name="Metin kutusu 38">
            <a:extLst>
              <a:ext uri="{FF2B5EF4-FFF2-40B4-BE49-F238E27FC236}">
                <a16:creationId xmlns:a16="http://schemas.microsoft.com/office/drawing/2014/main" id="{4FACE131-982B-3E4D-B994-3AD0C826407E}"/>
              </a:ext>
            </a:extLst>
          </p:cNvPr>
          <p:cNvSpPr txBox="1"/>
          <p:nvPr/>
        </p:nvSpPr>
        <p:spPr>
          <a:xfrm>
            <a:off x="8568260" y="637476"/>
            <a:ext cx="822661" cy="338554"/>
          </a:xfrm>
          <a:prstGeom prst="rect">
            <a:avLst/>
          </a:prstGeom>
          <a:noFill/>
        </p:spPr>
        <p:txBody>
          <a:bodyPr wrap="none" rtlCol="0">
            <a:spAutoFit/>
          </a:bodyPr>
          <a:lstStyle/>
          <a:p>
            <a:r>
              <a:rPr lang="tr-GB" sz="1600" b="1" dirty="0">
                <a:latin typeface="Chalkduster" panose="03050602040202020205" pitchFamily="66" charset="0"/>
              </a:rPr>
              <a:t>CUMA</a:t>
            </a:r>
          </a:p>
        </p:txBody>
      </p:sp>
      <p:sp>
        <p:nvSpPr>
          <p:cNvPr id="41" name="Metin kutusu 40">
            <a:extLst>
              <a:ext uri="{FF2B5EF4-FFF2-40B4-BE49-F238E27FC236}">
                <a16:creationId xmlns:a16="http://schemas.microsoft.com/office/drawing/2014/main" id="{6CE87D34-6795-2044-8699-0C75A283EF49}"/>
              </a:ext>
            </a:extLst>
          </p:cNvPr>
          <p:cNvSpPr txBox="1"/>
          <p:nvPr/>
        </p:nvSpPr>
        <p:spPr>
          <a:xfrm>
            <a:off x="206333" y="1017250"/>
            <a:ext cx="1060097" cy="738664"/>
          </a:xfrm>
          <a:prstGeom prst="rect">
            <a:avLst/>
          </a:prstGeom>
          <a:noFill/>
        </p:spPr>
        <p:txBody>
          <a:bodyPr wrap="none" rtlCol="0">
            <a:spAutoFit/>
          </a:bodyPr>
          <a:lstStyle/>
          <a:p>
            <a:pPr algn="ctr"/>
            <a:r>
              <a:rPr lang="tr-GB" sz="1400" b="1" dirty="0">
                <a:solidFill>
                  <a:srgbClr val="0432FF"/>
                </a:solidFill>
                <a:latin typeface="Chalkduster" panose="03050602040202020205" pitchFamily="66" charset="0"/>
              </a:rPr>
              <a:t>GÜNE </a:t>
            </a:r>
          </a:p>
          <a:p>
            <a:pPr algn="ctr"/>
            <a:r>
              <a:rPr lang="tr-GB" sz="1400" b="1" dirty="0">
                <a:solidFill>
                  <a:srgbClr val="0432FF"/>
                </a:solidFill>
                <a:latin typeface="Chalkduster" panose="03050602040202020205" pitchFamily="66" charset="0"/>
              </a:rPr>
              <a:t>BAŞLAMA</a:t>
            </a:r>
          </a:p>
          <a:p>
            <a:pPr algn="ctr"/>
            <a:r>
              <a:rPr lang="tr-GB" sz="1400" b="1" dirty="0">
                <a:solidFill>
                  <a:srgbClr val="0432FF"/>
                </a:solidFill>
                <a:latin typeface="Chalkduster" panose="03050602040202020205" pitchFamily="66" charset="0"/>
              </a:rPr>
              <a:t>ZAMANI</a:t>
            </a:r>
          </a:p>
        </p:txBody>
      </p:sp>
      <p:sp>
        <p:nvSpPr>
          <p:cNvPr id="42" name="Metin kutusu 41">
            <a:extLst>
              <a:ext uri="{FF2B5EF4-FFF2-40B4-BE49-F238E27FC236}">
                <a16:creationId xmlns:a16="http://schemas.microsoft.com/office/drawing/2014/main" id="{5500E0D2-CE47-1646-A139-6E698E2DB549}"/>
              </a:ext>
            </a:extLst>
          </p:cNvPr>
          <p:cNvSpPr txBox="1"/>
          <p:nvPr/>
        </p:nvSpPr>
        <p:spPr>
          <a:xfrm>
            <a:off x="1168164" y="946350"/>
            <a:ext cx="1839311" cy="830997"/>
          </a:xfrm>
          <a:prstGeom prst="rect">
            <a:avLst/>
          </a:prstGeom>
          <a:noFill/>
        </p:spPr>
        <p:txBody>
          <a:bodyPr wrap="square" rtlCol="0">
            <a:spAutoFit/>
          </a:bodyPr>
          <a:lstStyle/>
          <a:p>
            <a:pPr algn="ctr"/>
            <a:r>
              <a:rPr lang="tr-TR" sz="1200" b="1" dirty="0">
                <a:ea typeface="Menlo" panose="020B0609030804020204" pitchFamily="49" charset="0"/>
                <a:cs typeface="Menlo" panose="020B0609030804020204" pitchFamily="49" charset="0"/>
              </a:rPr>
              <a:t>Güne Başlama Zamanı.</a:t>
            </a:r>
          </a:p>
          <a:p>
            <a:pPr algn="ctr"/>
            <a:r>
              <a:rPr lang="tr-TR" sz="1200" b="1" dirty="0">
                <a:ea typeface="Menlo" panose="020B0609030804020204" pitchFamily="49" charset="0"/>
                <a:cs typeface="Menlo" panose="020B0609030804020204" pitchFamily="49" charset="0"/>
              </a:rPr>
              <a:t>Kahvaltı, temizlik ,spor</a:t>
            </a:r>
          </a:p>
          <a:p>
            <a:pPr algn="ctr"/>
            <a:r>
              <a:rPr lang="tr-TR" sz="1200" b="1" dirty="0">
                <a:ea typeface="Menlo" panose="020B0609030804020204" pitchFamily="49" charset="0"/>
                <a:cs typeface="Menlo" panose="020B0609030804020204" pitchFamily="49" charset="0"/>
              </a:rPr>
              <a:t>E</a:t>
            </a:r>
            <a:r>
              <a:rPr lang="tr-GB" sz="1200" b="1" dirty="0">
                <a:ea typeface="Menlo" panose="020B0609030804020204" pitchFamily="49" charset="0"/>
                <a:cs typeface="Menlo" panose="020B0609030804020204" pitchFamily="49" charset="0"/>
              </a:rPr>
              <a:t>ba Tv izlenmesi</a:t>
            </a:r>
          </a:p>
          <a:p>
            <a:pPr algn="ctr"/>
            <a:r>
              <a:rPr lang="tr-GB" sz="1200" b="1" dirty="0">
                <a:ea typeface="Menlo" panose="020B0609030804020204" pitchFamily="49" charset="0"/>
                <a:cs typeface="Menlo" panose="020B0609030804020204" pitchFamily="49" charset="0"/>
              </a:rPr>
              <a:t>(08.30-19-30 yayın takibi)</a:t>
            </a:r>
          </a:p>
        </p:txBody>
      </p:sp>
      <p:sp>
        <p:nvSpPr>
          <p:cNvPr id="48" name="Metin kutusu 47">
            <a:extLst>
              <a:ext uri="{FF2B5EF4-FFF2-40B4-BE49-F238E27FC236}">
                <a16:creationId xmlns:a16="http://schemas.microsoft.com/office/drawing/2014/main" id="{2D72E4F8-9BCA-6B4E-858D-0DF80F72B018}"/>
              </a:ext>
            </a:extLst>
          </p:cNvPr>
          <p:cNvSpPr txBox="1"/>
          <p:nvPr/>
        </p:nvSpPr>
        <p:spPr>
          <a:xfrm>
            <a:off x="180136" y="1870235"/>
            <a:ext cx="1226618" cy="707886"/>
          </a:xfrm>
          <a:prstGeom prst="rect">
            <a:avLst/>
          </a:prstGeom>
          <a:noFill/>
        </p:spPr>
        <p:txBody>
          <a:bodyPr wrap="none" rtlCol="0">
            <a:spAutoFit/>
          </a:bodyPr>
          <a:lstStyle/>
          <a:p>
            <a:pPr algn="ctr"/>
            <a:r>
              <a:rPr lang="tr-GB" sz="1400" b="1" dirty="0">
                <a:solidFill>
                  <a:srgbClr val="0432FF"/>
                </a:solidFill>
                <a:latin typeface="Chalkduster" panose="03050602040202020205" pitchFamily="66" charset="0"/>
              </a:rPr>
              <a:t>2.</a:t>
            </a:r>
          </a:p>
          <a:p>
            <a:pPr algn="ctr"/>
            <a:r>
              <a:rPr lang="tr-GB" sz="1400" b="1" dirty="0">
                <a:solidFill>
                  <a:srgbClr val="0432FF"/>
                </a:solidFill>
                <a:latin typeface="Chalkduster" panose="03050602040202020205" pitchFamily="66" charset="0"/>
              </a:rPr>
              <a:t>ETKİNLİK </a:t>
            </a:r>
          </a:p>
          <a:p>
            <a:pPr algn="ctr"/>
            <a:endParaRPr lang="tr-GB" sz="1200" b="1" dirty="0">
              <a:solidFill>
                <a:srgbClr val="C00000"/>
              </a:solidFill>
              <a:latin typeface="Chalkduster" panose="03050602040202020205" pitchFamily="66" charset="0"/>
            </a:endParaRPr>
          </a:p>
        </p:txBody>
      </p:sp>
      <p:sp>
        <p:nvSpPr>
          <p:cNvPr id="49" name="Metin kutusu 48">
            <a:extLst>
              <a:ext uri="{FF2B5EF4-FFF2-40B4-BE49-F238E27FC236}">
                <a16:creationId xmlns:a16="http://schemas.microsoft.com/office/drawing/2014/main" id="{4648551D-146E-524C-918C-920827D755F4}"/>
              </a:ext>
            </a:extLst>
          </p:cNvPr>
          <p:cNvSpPr txBox="1"/>
          <p:nvPr/>
        </p:nvSpPr>
        <p:spPr>
          <a:xfrm>
            <a:off x="164383" y="2803309"/>
            <a:ext cx="1226618" cy="707886"/>
          </a:xfrm>
          <a:prstGeom prst="rect">
            <a:avLst/>
          </a:prstGeom>
          <a:noFill/>
        </p:spPr>
        <p:txBody>
          <a:bodyPr wrap="none" rtlCol="0">
            <a:spAutoFit/>
          </a:bodyPr>
          <a:lstStyle/>
          <a:p>
            <a:pPr algn="ctr"/>
            <a:r>
              <a:rPr lang="tr-GB" sz="1400" b="1" dirty="0">
                <a:solidFill>
                  <a:srgbClr val="0432FF"/>
                </a:solidFill>
                <a:latin typeface="Chalkduster" panose="03050602040202020205" pitchFamily="66" charset="0"/>
              </a:rPr>
              <a:t>3.</a:t>
            </a:r>
          </a:p>
          <a:p>
            <a:pPr algn="ctr"/>
            <a:r>
              <a:rPr lang="tr-GB" sz="1400" b="1" dirty="0">
                <a:solidFill>
                  <a:srgbClr val="0432FF"/>
                </a:solidFill>
                <a:latin typeface="Chalkduster" panose="03050602040202020205" pitchFamily="66" charset="0"/>
              </a:rPr>
              <a:t>ETKİNLİK </a:t>
            </a:r>
          </a:p>
          <a:p>
            <a:pPr algn="ctr"/>
            <a:endParaRPr lang="tr-GB" sz="1200" b="1" dirty="0">
              <a:solidFill>
                <a:srgbClr val="C00000"/>
              </a:solidFill>
              <a:latin typeface="Chalkduster" panose="03050602040202020205" pitchFamily="66" charset="0"/>
            </a:endParaRPr>
          </a:p>
        </p:txBody>
      </p:sp>
      <p:sp>
        <p:nvSpPr>
          <p:cNvPr id="50" name="Metin kutusu 49">
            <a:extLst>
              <a:ext uri="{FF2B5EF4-FFF2-40B4-BE49-F238E27FC236}">
                <a16:creationId xmlns:a16="http://schemas.microsoft.com/office/drawing/2014/main" id="{07DCADFD-C2C4-2147-9AA7-67A8EB7A5C2A}"/>
              </a:ext>
            </a:extLst>
          </p:cNvPr>
          <p:cNvSpPr txBox="1"/>
          <p:nvPr/>
        </p:nvSpPr>
        <p:spPr>
          <a:xfrm>
            <a:off x="105108" y="3921521"/>
            <a:ext cx="1226618" cy="707886"/>
          </a:xfrm>
          <a:prstGeom prst="rect">
            <a:avLst/>
          </a:prstGeom>
          <a:noFill/>
        </p:spPr>
        <p:txBody>
          <a:bodyPr wrap="none" rtlCol="0">
            <a:spAutoFit/>
          </a:bodyPr>
          <a:lstStyle/>
          <a:p>
            <a:pPr algn="ctr"/>
            <a:r>
              <a:rPr lang="tr-GB" sz="1400" b="1" dirty="0">
                <a:solidFill>
                  <a:srgbClr val="0432FF"/>
                </a:solidFill>
                <a:latin typeface="Chalkduster" panose="03050602040202020205" pitchFamily="66" charset="0"/>
              </a:rPr>
              <a:t>4.</a:t>
            </a:r>
          </a:p>
          <a:p>
            <a:pPr algn="ctr"/>
            <a:r>
              <a:rPr lang="tr-GB" sz="1400" b="1" dirty="0">
                <a:solidFill>
                  <a:srgbClr val="0432FF"/>
                </a:solidFill>
                <a:latin typeface="Chalkduster" panose="03050602040202020205" pitchFamily="66" charset="0"/>
              </a:rPr>
              <a:t>ETKİNLİK </a:t>
            </a:r>
          </a:p>
          <a:p>
            <a:pPr algn="ctr"/>
            <a:endParaRPr lang="tr-GB" sz="1200" b="1" dirty="0">
              <a:solidFill>
                <a:srgbClr val="C00000"/>
              </a:solidFill>
              <a:latin typeface="Chalkduster" panose="03050602040202020205" pitchFamily="66" charset="0"/>
            </a:endParaRPr>
          </a:p>
        </p:txBody>
      </p:sp>
      <p:sp>
        <p:nvSpPr>
          <p:cNvPr id="51" name="Metin kutusu 50">
            <a:extLst>
              <a:ext uri="{FF2B5EF4-FFF2-40B4-BE49-F238E27FC236}">
                <a16:creationId xmlns:a16="http://schemas.microsoft.com/office/drawing/2014/main" id="{36762117-6919-D646-B7BC-D134D1B6FE70}"/>
              </a:ext>
            </a:extLst>
          </p:cNvPr>
          <p:cNvSpPr txBox="1"/>
          <p:nvPr/>
        </p:nvSpPr>
        <p:spPr>
          <a:xfrm>
            <a:off x="147374" y="5039733"/>
            <a:ext cx="1226618" cy="707886"/>
          </a:xfrm>
          <a:prstGeom prst="rect">
            <a:avLst/>
          </a:prstGeom>
          <a:noFill/>
        </p:spPr>
        <p:txBody>
          <a:bodyPr wrap="none" rtlCol="0">
            <a:spAutoFit/>
          </a:bodyPr>
          <a:lstStyle/>
          <a:p>
            <a:pPr algn="ctr"/>
            <a:r>
              <a:rPr lang="tr-GB" sz="1400" b="1" dirty="0">
                <a:solidFill>
                  <a:srgbClr val="0432FF"/>
                </a:solidFill>
                <a:latin typeface="Chalkduster" panose="03050602040202020205" pitchFamily="66" charset="0"/>
              </a:rPr>
              <a:t>5.</a:t>
            </a:r>
          </a:p>
          <a:p>
            <a:pPr algn="ctr"/>
            <a:r>
              <a:rPr lang="tr-GB" sz="1400" b="1" dirty="0">
                <a:solidFill>
                  <a:srgbClr val="0432FF"/>
                </a:solidFill>
                <a:latin typeface="Chalkduster" panose="03050602040202020205" pitchFamily="66" charset="0"/>
              </a:rPr>
              <a:t>ETKİNLİK </a:t>
            </a:r>
          </a:p>
          <a:p>
            <a:pPr algn="ctr"/>
            <a:endParaRPr lang="tr-GB" sz="1200" b="1" dirty="0">
              <a:solidFill>
                <a:srgbClr val="C00000"/>
              </a:solidFill>
              <a:latin typeface="Chalkduster" panose="03050602040202020205" pitchFamily="66" charset="0"/>
            </a:endParaRPr>
          </a:p>
        </p:txBody>
      </p:sp>
      <p:sp>
        <p:nvSpPr>
          <p:cNvPr id="52" name="Metin kutusu 51">
            <a:extLst>
              <a:ext uri="{FF2B5EF4-FFF2-40B4-BE49-F238E27FC236}">
                <a16:creationId xmlns:a16="http://schemas.microsoft.com/office/drawing/2014/main" id="{4865269C-67BC-734A-8D0D-37B4512230F4}"/>
              </a:ext>
            </a:extLst>
          </p:cNvPr>
          <p:cNvSpPr txBox="1"/>
          <p:nvPr/>
        </p:nvSpPr>
        <p:spPr>
          <a:xfrm>
            <a:off x="157573" y="6055834"/>
            <a:ext cx="1226618" cy="707886"/>
          </a:xfrm>
          <a:prstGeom prst="rect">
            <a:avLst/>
          </a:prstGeom>
          <a:noFill/>
        </p:spPr>
        <p:txBody>
          <a:bodyPr wrap="none" rtlCol="0">
            <a:spAutoFit/>
          </a:bodyPr>
          <a:lstStyle/>
          <a:p>
            <a:pPr algn="ctr"/>
            <a:r>
              <a:rPr lang="tr-GB" sz="1400" b="1" dirty="0">
                <a:solidFill>
                  <a:srgbClr val="0432FF"/>
                </a:solidFill>
                <a:latin typeface="Chalkduster" panose="03050602040202020205" pitchFamily="66" charset="0"/>
              </a:rPr>
              <a:t>6.</a:t>
            </a:r>
          </a:p>
          <a:p>
            <a:pPr algn="ctr"/>
            <a:r>
              <a:rPr lang="tr-GB" sz="1400" b="1" dirty="0">
                <a:solidFill>
                  <a:srgbClr val="0432FF"/>
                </a:solidFill>
                <a:latin typeface="Chalkduster" panose="03050602040202020205" pitchFamily="66" charset="0"/>
              </a:rPr>
              <a:t>ETKİNLİK </a:t>
            </a:r>
          </a:p>
          <a:p>
            <a:pPr algn="ctr"/>
            <a:endParaRPr lang="tr-GB" sz="1200" b="1" dirty="0">
              <a:solidFill>
                <a:srgbClr val="C00000"/>
              </a:solidFill>
              <a:latin typeface="Chalkduster" panose="03050602040202020205" pitchFamily="66" charset="0"/>
            </a:endParaRPr>
          </a:p>
        </p:txBody>
      </p:sp>
      <p:sp>
        <p:nvSpPr>
          <p:cNvPr id="53" name="Metin kutusu 52">
            <a:extLst>
              <a:ext uri="{FF2B5EF4-FFF2-40B4-BE49-F238E27FC236}">
                <a16:creationId xmlns:a16="http://schemas.microsoft.com/office/drawing/2014/main" id="{360164BC-854E-9544-A1BA-861379FA83C7}"/>
              </a:ext>
            </a:extLst>
          </p:cNvPr>
          <p:cNvSpPr txBox="1"/>
          <p:nvPr/>
        </p:nvSpPr>
        <p:spPr>
          <a:xfrm>
            <a:off x="2759584" y="2653508"/>
            <a:ext cx="1903051" cy="738664"/>
          </a:xfrm>
          <a:prstGeom prst="rect">
            <a:avLst/>
          </a:prstGeom>
          <a:noFill/>
        </p:spPr>
        <p:txBody>
          <a:bodyPr wrap="square" rtlCol="0">
            <a:spAutoFit/>
          </a:bodyPr>
          <a:lstStyle/>
          <a:p>
            <a:pPr algn="ctr"/>
            <a:r>
              <a:rPr lang="tr-TR" sz="1400" b="1" dirty="0"/>
              <a:t>İ sesini hissetme</a:t>
            </a:r>
          </a:p>
          <a:p>
            <a:pPr algn="ctr"/>
            <a:r>
              <a:rPr lang="tr-TR" sz="1400" b="1" dirty="0"/>
              <a:t>Video izleme.</a:t>
            </a:r>
          </a:p>
          <a:p>
            <a:pPr algn="ctr"/>
            <a:r>
              <a:rPr lang="tr-TR" sz="1400" b="1" dirty="0"/>
              <a:t>CANLI ETKİNLİK</a:t>
            </a:r>
            <a:endParaRPr lang="tr-GB" sz="1400" b="1" dirty="0"/>
          </a:p>
        </p:txBody>
      </p:sp>
      <p:sp>
        <p:nvSpPr>
          <p:cNvPr id="56" name="Metin kutusu 55">
            <a:extLst>
              <a:ext uri="{FF2B5EF4-FFF2-40B4-BE49-F238E27FC236}">
                <a16:creationId xmlns:a16="http://schemas.microsoft.com/office/drawing/2014/main" id="{F57FC56F-1026-F942-8886-6079A03983AD}"/>
              </a:ext>
            </a:extLst>
          </p:cNvPr>
          <p:cNvSpPr txBox="1"/>
          <p:nvPr/>
        </p:nvSpPr>
        <p:spPr>
          <a:xfrm>
            <a:off x="8026765" y="1737497"/>
            <a:ext cx="1903051" cy="954107"/>
          </a:xfrm>
          <a:prstGeom prst="rect">
            <a:avLst/>
          </a:prstGeom>
          <a:noFill/>
        </p:spPr>
        <p:txBody>
          <a:bodyPr wrap="square" rtlCol="0">
            <a:spAutoFit/>
          </a:bodyPr>
          <a:lstStyle/>
          <a:p>
            <a:pPr algn="ctr"/>
            <a:r>
              <a:rPr lang="tr-TR" sz="1400" b="1" dirty="0"/>
              <a:t>O</a:t>
            </a:r>
            <a:r>
              <a:rPr lang="tr-GB" sz="1400" b="1" dirty="0"/>
              <a:t>yun zamanı</a:t>
            </a:r>
          </a:p>
          <a:p>
            <a:pPr algn="ctr"/>
            <a:r>
              <a:rPr lang="tr-TR" sz="1400" b="1" dirty="0"/>
              <a:t>i</a:t>
            </a:r>
            <a:r>
              <a:rPr lang="tr-GB" sz="1400" b="1" dirty="0"/>
              <a:t>lgi alanlarında</a:t>
            </a:r>
          </a:p>
          <a:p>
            <a:pPr algn="ctr"/>
            <a:r>
              <a:rPr lang="tr-GB" sz="1400" b="1" dirty="0"/>
              <a:t> serbest oyun</a:t>
            </a:r>
          </a:p>
          <a:p>
            <a:pPr algn="ctr"/>
            <a:endParaRPr lang="tr-GB" sz="1400" b="1" dirty="0"/>
          </a:p>
        </p:txBody>
      </p:sp>
      <p:sp>
        <p:nvSpPr>
          <p:cNvPr id="62" name="Metin kutusu 61">
            <a:extLst>
              <a:ext uri="{FF2B5EF4-FFF2-40B4-BE49-F238E27FC236}">
                <a16:creationId xmlns:a16="http://schemas.microsoft.com/office/drawing/2014/main" id="{05CA1CD0-A9F6-FA41-B12F-AEE5A9173C82}"/>
              </a:ext>
            </a:extLst>
          </p:cNvPr>
          <p:cNvSpPr txBox="1"/>
          <p:nvPr/>
        </p:nvSpPr>
        <p:spPr>
          <a:xfrm>
            <a:off x="2786741" y="4793291"/>
            <a:ext cx="1903051" cy="738664"/>
          </a:xfrm>
          <a:prstGeom prst="rect">
            <a:avLst/>
          </a:prstGeom>
          <a:noFill/>
        </p:spPr>
        <p:txBody>
          <a:bodyPr wrap="square" rtlCol="0">
            <a:spAutoFit/>
          </a:bodyPr>
          <a:lstStyle/>
          <a:p>
            <a:pPr algn="ctr"/>
            <a:r>
              <a:rPr lang="tr-TR" sz="1400" b="1" dirty="0"/>
              <a:t>İ sesi şarkısı </a:t>
            </a:r>
          </a:p>
          <a:p>
            <a:pPr algn="ctr"/>
            <a:r>
              <a:rPr lang="tr-TR" sz="1400" b="1" dirty="0"/>
              <a:t>Dinliyorum öğreniyorum</a:t>
            </a:r>
          </a:p>
        </p:txBody>
      </p:sp>
      <p:sp>
        <p:nvSpPr>
          <p:cNvPr id="63" name="Metin kutusu 62">
            <a:extLst>
              <a:ext uri="{FF2B5EF4-FFF2-40B4-BE49-F238E27FC236}">
                <a16:creationId xmlns:a16="http://schemas.microsoft.com/office/drawing/2014/main" id="{507272BD-5CC5-284A-B00D-612AB32FB389}"/>
              </a:ext>
            </a:extLst>
          </p:cNvPr>
          <p:cNvSpPr txBox="1"/>
          <p:nvPr/>
        </p:nvSpPr>
        <p:spPr>
          <a:xfrm>
            <a:off x="4520534" y="3744318"/>
            <a:ext cx="1903051" cy="738664"/>
          </a:xfrm>
          <a:prstGeom prst="rect">
            <a:avLst/>
          </a:prstGeom>
          <a:noFill/>
        </p:spPr>
        <p:txBody>
          <a:bodyPr wrap="square" rtlCol="0">
            <a:spAutoFit/>
          </a:bodyPr>
          <a:lstStyle/>
          <a:p>
            <a:pPr algn="ctr"/>
            <a:r>
              <a:rPr lang="tr-TR" sz="1400" b="1" dirty="0"/>
              <a:t>Sanat etkinliği 8 rakamı çalışması ponpon baskısı</a:t>
            </a:r>
          </a:p>
        </p:txBody>
      </p:sp>
      <p:sp>
        <p:nvSpPr>
          <p:cNvPr id="64" name="Metin kutusu 63">
            <a:extLst>
              <a:ext uri="{FF2B5EF4-FFF2-40B4-BE49-F238E27FC236}">
                <a16:creationId xmlns:a16="http://schemas.microsoft.com/office/drawing/2014/main" id="{5A9AB70A-16AF-E34E-95C6-41A7DE5FFAC4}"/>
              </a:ext>
            </a:extLst>
          </p:cNvPr>
          <p:cNvSpPr txBox="1"/>
          <p:nvPr/>
        </p:nvSpPr>
        <p:spPr>
          <a:xfrm>
            <a:off x="2792144" y="3503390"/>
            <a:ext cx="1903051" cy="1169551"/>
          </a:xfrm>
          <a:prstGeom prst="rect">
            <a:avLst/>
          </a:prstGeom>
          <a:noFill/>
        </p:spPr>
        <p:txBody>
          <a:bodyPr wrap="square" rtlCol="0">
            <a:spAutoFit/>
          </a:bodyPr>
          <a:lstStyle/>
          <a:p>
            <a:pPr algn="ctr"/>
            <a:endParaRPr lang="tr-TR" sz="1400" b="1" dirty="0"/>
          </a:p>
          <a:p>
            <a:pPr algn="ctr"/>
            <a:r>
              <a:rPr lang="tr-TR" sz="1400" b="1" dirty="0"/>
              <a:t>O</a:t>
            </a:r>
            <a:r>
              <a:rPr lang="tr-GB" sz="1400" b="1" dirty="0"/>
              <a:t>kuma yazmaya hazırlık</a:t>
            </a:r>
          </a:p>
          <a:p>
            <a:pPr algn="ctr"/>
            <a:r>
              <a:rPr lang="tr-TR" sz="1400" b="1" dirty="0"/>
              <a:t>İ</a:t>
            </a:r>
            <a:r>
              <a:rPr lang="tr-GB" sz="1400" b="1" dirty="0"/>
              <a:t> seslerini </a:t>
            </a:r>
          </a:p>
          <a:p>
            <a:pPr algn="ctr"/>
            <a:r>
              <a:rPr lang="tr-GB" sz="1400" b="1" dirty="0"/>
              <a:t>buluyorum.</a:t>
            </a:r>
          </a:p>
        </p:txBody>
      </p:sp>
      <p:sp>
        <p:nvSpPr>
          <p:cNvPr id="65" name="Metin kutusu 64">
            <a:extLst>
              <a:ext uri="{FF2B5EF4-FFF2-40B4-BE49-F238E27FC236}">
                <a16:creationId xmlns:a16="http://schemas.microsoft.com/office/drawing/2014/main" id="{42CBEB61-8558-D347-B7FC-5B795B172DDD}"/>
              </a:ext>
            </a:extLst>
          </p:cNvPr>
          <p:cNvSpPr txBox="1"/>
          <p:nvPr/>
        </p:nvSpPr>
        <p:spPr>
          <a:xfrm>
            <a:off x="7987462" y="2626189"/>
            <a:ext cx="1903050" cy="738664"/>
          </a:xfrm>
          <a:prstGeom prst="rect">
            <a:avLst/>
          </a:prstGeom>
          <a:noFill/>
        </p:spPr>
        <p:txBody>
          <a:bodyPr wrap="square" rtlCol="0">
            <a:spAutoFit/>
          </a:bodyPr>
          <a:lstStyle/>
          <a:p>
            <a:pPr algn="ctr"/>
            <a:r>
              <a:rPr lang="tr-TR" sz="1400" b="1" dirty="0"/>
              <a:t>Türkçe etkinliği</a:t>
            </a:r>
          </a:p>
          <a:p>
            <a:pPr algn="ctr"/>
            <a:r>
              <a:rPr lang="tr-TR" sz="1400" b="1" dirty="0"/>
              <a:t>Hikaye dinleme</a:t>
            </a:r>
          </a:p>
          <a:p>
            <a:pPr algn="ctr"/>
            <a:r>
              <a:rPr lang="tr-TR" sz="1400" b="1" dirty="0"/>
              <a:t>Soru-cevap.</a:t>
            </a:r>
          </a:p>
        </p:txBody>
      </p:sp>
      <p:sp>
        <p:nvSpPr>
          <p:cNvPr id="66" name="Metin kutusu 65">
            <a:extLst>
              <a:ext uri="{FF2B5EF4-FFF2-40B4-BE49-F238E27FC236}">
                <a16:creationId xmlns:a16="http://schemas.microsoft.com/office/drawing/2014/main" id="{289F6F35-AB8B-E147-9B40-98596BCA73AD}"/>
              </a:ext>
            </a:extLst>
          </p:cNvPr>
          <p:cNvSpPr txBox="1"/>
          <p:nvPr/>
        </p:nvSpPr>
        <p:spPr>
          <a:xfrm>
            <a:off x="6294886" y="2632464"/>
            <a:ext cx="1903051" cy="954107"/>
          </a:xfrm>
          <a:prstGeom prst="rect">
            <a:avLst/>
          </a:prstGeom>
          <a:noFill/>
        </p:spPr>
        <p:txBody>
          <a:bodyPr wrap="square" rtlCol="0">
            <a:spAutoFit/>
          </a:bodyPr>
          <a:lstStyle/>
          <a:p>
            <a:pPr algn="ctr"/>
            <a:r>
              <a:rPr lang="tr-GB" sz="1400" b="1" dirty="0"/>
              <a:t>Türkçe dil etkinliği</a:t>
            </a:r>
          </a:p>
          <a:p>
            <a:pPr algn="ctr"/>
            <a:r>
              <a:rPr lang="tr-TR" sz="1400" b="1" dirty="0"/>
              <a:t>Sağlıklı beslenme eğitici video izleme.</a:t>
            </a:r>
            <a:endParaRPr lang="tr-GB" sz="1400" b="1" dirty="0"/>
          </a:p>
          <a:p>
            <a:pPr algn="ctr"/>
            <a:r>
              <a:rPr lang="tr-GB" sz="1400" b="1" dirty="0"/>
              <a:t>CANLI ETKİNLİK</a:t>
            </a:r>
          </a:p>
        </p:txBody>
      </p:sp>
      <p:sp>
        <p:nvSpPr>
          <p:cNvPr id="67" name="Metin kutusu 66">
            <a:extLst>
              <a:ext uri="{FF2B5EF4-FFF2-40B4-BE49-F238E27FC236}">
                <a16:creationId xmlns:a16="http://schemas.microsoft.com/office/drawing/2014/main" id="{9354A871-865E-984D-9E68-FD5933B8C587}"/>
              </a:ext>
            </a:extLst>
          </p:cNvPr>
          <p:cNvSpPr txBox="1"/>
          <p:nvPr/>
        </p:nvSpPr>
        <p:spPr>
          <a:xfrm>
            <a:off x="4599239" y="2676070"/>
            <a:ext cx="1678009" cy="769441"/>
          </a:xfrm>
          <a:prstGeom prst="rect">
            <a:avLst/>
          </a:prstGeom>
          <a:noFill/>
        </p:spPr>
        <p:txBody>
          <a:bodyPr wrap="square" rtlCol="0">
            <a:spAutoFit/>
          </a:bodyPr>
          <a:lstStyle/>
          <a:p>
            <a:pPr algn="ctr"/>
            <a:r>
              <a:rPr lang="tr-TR" sz="1600" b="1" dirty="0"/>
              <a:t>8 </a:t>
            </a:r>
            <a:r>
              <a:rPr lang="tr-TR" sz="1400" b="1" dirty="0"/>
              <a:t>Rakamını öğreniyorum</a:t>
            </a:r>
          </a:p>
          <a:p>
            <a:pPr algn="ctr"/>
            <a:r>
              <a:rPr lang="tr-TR" sz="1400" b="1" dirty="0"/>
              <a:t>Eğitici video.</a:t>
            </a:r>
            <a:endParaRPr lang="tr-GB" sz="1400" b="1" dirty="0"/>
          </a:p>
        </p:txBody>
      </p:sp>
      <p:sp>
        <p:nvSpPr>
          <p:cNvPr id="70" name="Metin kutusu 69">
            <a:extLst>
              <a:ext uri="{FF2B5EF4-FFF2-40B4-BE49-F238E27FC236}">
                <a16:creationId xmlns:a16="http://schemas.microsoft.com/office/drawing/2014/main" id="{9E773498-30B6-F54B-B915-38880EE90F86}"/>
              </a:ext>
            </a:extLst>
          </p:cNvPr>
          <p:cNvSpPr txBox="1"/>
          <p:nvPr/>
        </p:nvSpPr>
        <p:spPr>
          <a:xfrm>
            <a:off x="2900935" y="5910746"/>
            <a:ext cx="1738622" cy="738664"/>
          </a:xfrm>
          <a:prstGeom prst="rect">
            <a:avLst/>
          </a:prstGeom>
          <a:noFill/>
        </p:spPr>
        <p:txBody>
          <a:bodyPr wrap="square" rtlCol="0">
            <a:spAutoFit/>
          </a:bodyPr>
          <a:lstStyle/>
          <a:p>
            <a:pPr algn="ctr"/>
            <a:r>
              <a:rPr lang="tr-GB" sz="1400" b="1" dirty="0"/>
              <a:t>Sanat etkinliği</a:t>
            </a:r>
          </a:p>
          <a:p>
            <a:pPr algn="ctr"/>
            <a:r>
              <a:rPr lang="tr-TR" sz="1400" b="1" dirty="0"/>
              <a:t>İ</a:t>
            </a:r>
            <a:r>
              <a:rPr lang="tr-GB" sz="1400" b="1" dirty="0"/>
              <a:t>p baskısı yapıyorum.</a:t>
            </a:r>
          </a:p>
        </p:txBody>
      </p:sp>
      <p:sp>
        <p:nvSpPr>
          <p:cNvPr id="71" name="Metin kutusu 70">
            <a:extLst>
              <a:ext uri="{FF2B5EF4-FFF2-40B4-BE49-F238E27FC236}">
                <a16:creationId xmlns:a16="http://schemas.microsoft.com/office/drawing/2014/main" id="{AE3D1D2B-940F-7942-9BB1-8134EDEB28B8}"/>
              </a:ext>
            </a:extLst>
          </p:cNvPr>
          <p:cNvSpPr txBox="1"/>
          <p:nvPr/>
        </p:nvSpPr>
        <p:spPr>
          <a:xfrm>
            <a:off x="4575428" y="4884244"/>
            <a:ext cx="1740381" cy="738664"/>
          </a:xfrm>
          <a:prstGeom prst="rect">
            <a:avLst/>
          </a:prstGeom>
          <a:noFill/>
        </p:spPr>
        <p:txBody>
          <a:bodyPr wrap="square" rtlCol="0">
            <a:spAutoFit/>
          </a:bodyPr>
          <a:lstStyle/>
          <a:p>
            <a:pPr algn="ctr"/>
            <a:r>
              <a:rPr lang="tr-TR" sz="1400" b="1" dirty="0"/>
              <a:t>Hareket –oyun etkinliği</a:t>
            </a:r>
          </a:p>
          <a:p>
            <a:pPr algn="ctr"/>
            <a:r>
              <a:rPr lang="tr-TR" sz="1400" b="1" dirty="0"/>
              <a:t>CANLI ETKİNLİK</a:t>
            </a:r>
            <a:endParaRPr lang="tr-GB" sz="1400" b="1" dirty="0"/>
          </a:p>
        </p:txBody>
      </p:sp>
      <p:sp>
        <p:nvSpPr>
          <p:cNvPr id="72" name="Metin kutusu 71">
            <a:extLst>
              <a:ext uri="{FF2B5EF4-FFF2-40B4-BE49-F238E27FC236}">
                <a16:creationId xmlns:a16="http://schemas.microsoft.com/office/drawing/2014/main" id="{DBF26D02-EBF4-004F-ADD9-582CE375101F}"/>
              </a:ext>
            </a:extLst>
          </p:cNvPr>
          <p:cNvSpPr txBox="1"/>
          <p:nvPr/>
        </p:nvSpPr>
        <p:spPr>
          <a:xfrm>
            <a:off x="4588234" y="5998959"/>
            <a:ext cx="1903051" cy="738664"/>
          </a:xfrm>
          <a:prstGeom prst="rect">
            <a:avLst/>
          </a:prstGeom>
          <a:noFill/>
        </p:spPr>
        <p:txBody>
          <a:bodyPr wrap="square" rtlCol="0">
            <a:spAutoFit/>
          </a:bodyPr>
          <a:lstStyle/>
          <a:p>
            <a:pPr algn="ctr"/>
            <a:r>
              <a:rPr lang="tr-TR" sz="1400" b="1" dirty="0"/>
              <a:t>Oyun etkinliği</a:t>
            </a:r>
          </a:p>
          <a:p>
            <a:pPr algn="ctr"/>
            <a:r>
              <a:rPr lang="tr-TR" sz="1400" b="1" dirty="0"/>
              <a:t>Elim 8 de oynuyorum.</a:t>
            </a:r>
          </a:p>
          <a:p>
            <a:pPr algn="ctr"/>
            <a:endParaRPr lang="tr-GB" sz="1400" b="1" dirty="0"/>
          </a:p>
        </p:txBody>
      </p:sp>
      <p:sp>
        <p:nvSpPr>
          <p:cNvPr id="73" name="Metin kutusu 72">
            <a:extLst>
              <a:ext uri="{FF2B5EF4-FFF2-40B4-BE49-F238E27FC236}">
                <a16:creationId xmlns:a16="http://schemas.microsoft.com/office/drawing/2014/main" id="{EA2F4183-17D2-AF44-AA7A-728A3A59FC07}"/>
              </a:ext>
            </a:extLst>
          </p:cNvPr>
          <p:cNvSpPr txBox="1"/>
          <p:nvPr/>
        </p:nvSpPr>
        <p:spPr>
          <a:xfrm>
            <a:off x="6327908" y="3730098"/>
            <a:ext cx="1812536" cy="738664"/>
          </a:xfrm>
          <a:prstGeom prst="rect">
            <a:avLst/>
          </a:prstGeom>
          <a:noFill/>
        </p:spPr>
        <p:txBody>
          <a:bodyPr wrap="square" rtlCol="0">
            <a:spAutoFit/>
          </a:bodyPr>
          <a:lstStyle/>
          <a:p>
            <a:pPr algn="ctr"/>
            <a:r>
              <a:rPr lang="tr-TR" sz="1400" b="1" dirty="0"/>
              <a:t>Sanat etkinliği</a:t>
            </a:r>
          </a:p>
          <a:p>
            <a:pPr algn="ctr"/>
            <a:r>
              <a:rPr lang="tr-TR" sz="1400" b="1" dirty="0"/>
              <a:t>sağlıklı yiyecekler</a:t>
            </a:r>
          </a:p>
          <a:p>
            <a:pPr algn="ctr"/>
            <a:r>
              <a:rPr lang="tr-TR" sz="1400" b="1" dirty="0"/>
              <a:t>Çalışması.</a:t>
            </a:r>
            <a:endParaRPr lang="tr-GB" sz="1400" b="1" dirty="0"/>
          </a:p>
        </p:txBody>
      </p:sp>
      <p:sp>
        <p:nvSpPr>
          <p:cNvPr id="74" name="Metin kutusu 73">
            <a:extLst>
              <a:ext uri="{FF2B5EF4-FFF2-40B4-BE49-F238E27FC236}">
                <a16:creationId xmlns:a16="http://schemas.microsoft.com/office/drawing/2014/main" id="{1C50A7C4-7395-F54F-885B-215D66C55F4E}"/>
              </a:ext>
            </a:extLst>
          </p:cNvPr>
          <p:cNvSpPr txBox="1"/>
          <p:nvPr/>
        </p:nvSpPr>
        <p:spPr>
          <a:xfrm>
            <a:off x="6344990" y="4909896"/>
            <a:ext cx="1778370" cy="738664"/>
          </a:xfrm>
          <a:prstGeom prst="rect">
            <a:avLst/>
          </a:prstGeom>
          <a:noFill/>
        </p:spPr>
        <p:txBody>
          <a:bodyPr wrap="square" rtlCol="0">
            <a:spAutoFit/>
          </a:bodyPr>
          <a:lstStyle/>
          <a:p>
            <a:pPr algn="ctr"/>
            <a:r>
              <a:rPr lang="tr-TR" sz="1400" b="1" dirty="0"/>
              <a:t>Oyun etkinliği</a:t>
            </a:r>
          </a:p>
          <a:p>
            <a:pPr algn="ctr"/>
            <a:r>
              <a:rPr lang="tr-TR" sz="1400" b="1" dirty="0"/>
              <a:t>Topları hedefe atıyorum.</a:t>
            </a:r>
            <a:endParaRPr lang="tr-GB" sz="1400" b="1" dirty="0"/>
          </a:p>
        </p:txBody>
      </p:sp>
      <p:sp>
        <p:nvSpPr>
          <p:cNvPr id="75" name="Metin kutusu 74">
            <a:extLst>
              <a:ext uri="{FF2B5EF4-FFF2-40B4-BE49-F238E27FC236}">
                <a16:creationId xmlns:a16="http://schemas.microsoft.com/office/drawing/2014/main" id="{3DB93180-A3E5-DF46-9053-A48D9149658D}"/>
              </a:ext>
            </a:extLst>
          </p:cNvPr>
          <p:cNvSpPr txBox="1"/>
          <p:nvPr/>
        </p:nvSpPr>
        <p:spPr>
          <a:xfrm>
            <a:off x="6377820" y="5884920"/>
            <a:ext cx="1712711" cy="738664"/>
          </a:xfrm>
          <a:prstGeom prst="rect">
            <a:avLst/>
          </a:prstGeom>
          <a:noFill/>
        </p:spPr>
        <p:txBody>
          <a:bodyPr wrap="square" rtlCol="0">
            <a:spAutoFit/>
          </a:bodyPr>
          <a:lstStyle/>
          <a:p>
            <a:pPr algn="ctr"/>
            <a:r>
              <a:rPr lang="tr-TR" sz="1400" b="1" dirty="0"/>
              <a:t>Fen etkinliği</a:t>
            </a:r>
          </a:p>
          <a:p>
            <a:pPr algn="ctr"/>
            <a:r>
              <a:rPr lang="tr-TR" sz="1400" b="1" dirty="0"/>
              <a:t>Tat deneyi yapıyorum.</a:t>
            </a:r>
          </a:p>
        </p:txBody>
      </p:sp>
      <p:sp>
        <p:nvSpPr>
          <p:cNvPr id="76" name="Metin kutusu 75">
            <a:extLst>
              <a:ext uri="{FF2B5EF4-FFF2-40B4-BE49-F238E27FC236}">
                <a16:creationId xmlns:a16="http://schemas.microsoft.com/office/drawing/2014/main" id="{55E1A82F-B0E0-4745-9C0A-81CC001AFEA9}"/>
              </a:ext>
            </a:extLst>
          </p:cNvPr>
          <p:cNvSpPr txBox="1"/>
          <p:nvPr/>
        </p:nvSpPr>
        <p:spPr>
          <a:xfrm>
            <a:off x="7935238" y="3765672"/>
            <a:ext cx="1903051" cy="738664"/>
          </a:xfrm>
          <a:prstGeom prst="rect">
            <a:avLst/>
          </a:prstGeom>
          <a:noFill/>
        </p:spPr>
        <p:txBody>
          <a:bodyPr wrap="square" rtlCol="0">
            <a:spAutoFit/>
          </a:bodyPr>
          <a:lstStyle/>
          <a:p>
            <a:pPr algn="ctr"/>
            <a:r>
              <a:rPr lang="tr-TR" sz="1400" b="1" dirty="0"/>
              <a:t>Sanat etkinliği</a:t>
            </a:r>
          </a:p>
          <a:p>
            <a:pPr algn="ctr"/>
            <a:r>
              <a:rPr lang="tr-TR" sz="1400" b="1" dirty="0"/>
              <a:t>Şekillerden balık yapıyorum.</a:t>
            </a:r>
            <a:endParaRPr lang="tr-GB" sz="1400" b="1" dirty="0"/>
          </a:p>
        </p:txBody>
      </p:sp>
      <p:sp>
        <p:nvSpPr>
          <p:cNvPr id="78" name="Metin kutusu 77">
            <a:extLst>
              <a:ext uri="{FF2B5EF4-FFF2-40B4-BE49-F238E27FC236}">
                <a16:creationId xmlns:a16="http://schemas.microsoft.com/office/drawing/2014/main" id="{26D0FA22-0A89-924C-B8B5-74C44A725C31}"/>
              </a:ext>
            </a:extLst>
          </p:cNvPr>
          <p:cNvSpPr txBox="1"/>
          <p:nvPr/>
        </p:nvSpPr>
        <p:spPr>
          <a:xfrm>
            <a:off x="7921441" y="5964777"/>
            <a:ext cx="1903051" cy="523220"/>
          </a:xfrm>
          <a:prstGeom prst="rect">
            <a:avLst/>
          </a:prstGeom>
          <a:noFill/>
        </p:spPr>
        <p:txBody>
          <a:bodyPr wrap="square" rtlCol="0">
            <a:spAutoFit/>
          </a:bodyPr>
          <a:lstStyle/>
          <a:p>
            <a:pPr algn="ctr"/>
            <a:r>
              <a:rPr lang="tr-TR" sz="1400" b="1" dirty="0"/>
              <a:t>Fen –müzik etkinliği</a:t>
            </a:r>
          </a:p>
          <a:p>
            <a:pPr algn="ctr"/>
            <a:r>
              <a:rPr lang="tr-TR" sz="1400" b="1" dirty="0"/>
              <a:t>Deney yapıyorum</a:t>
            </a:r>
            <a:endParaRPr lang="tr-GB" sz="1400" b="1" dirty="0"/>
          </a:p>
        </p:txBody>
      </p:sp>
      <p:sp>
        <p:nvSpPr>
          <p:cNvPr id="79" name="Metin kutusu 78">
            <a:extLst>
              <a:ext uri="{FF2B5EF4-FFF2-40B4-BE49-F238E27FC236}">
                <a16:creationId xmlns:a16="http://schemas.microsoft.com/office/drawing/2014/main" id="{BE471355-212C-A24F-AA80-808CCB2A0A8B}"/>
              </a:ext>
            </a:extLst>
          </p:cNvPr>
          <p:cNvSpPr txBox="1"/>
          <p:nvPr/>
        </p:nvSpPr>
        <p:spPr>
          <a:xfrm>
            <a:off x="7971590" y="4819829"/>
            <a:ext cx="1903050" cy="954107"/>
          </a:xfrm>
          <a:prstGeom prst="rect">
            <a:avLst/>
          </a:prstGeom>
          <a:noFill/>
        </p:spPr>
        <p:txBody>
          <a:bodyPr wrap="square" rtlCol="0">
            <a:spAutoFit/>
          </a:bodyPr>
          <a:lstStyle/>
          <a:p>
            <a:pPr algn="ctr"/>
            <a:r>
              <a:rPr lang="tr-TR" sz="1400" b="1" dirty="0"/>
              <a:t>Okuma yazmaya hazırlık</a:t>
            </a:r>
          </a:p>
          <a:p>
            <a:pPr algn="ctr"/>
            <a:r>
              <a:rPr lang="tr-TR" sz="1400" b="1" dirty="0"/>
              <a:t>Şekilleri tanıyorum</a:t>
            </a:r>
          </a:p>
          <a:p>
            <a:pPr algn="ctr"/>
            <a:r>
              <a:rPr lang="tr-TR" sz="1400" b="1" dirty="0"/>
              <a:t>Ritmik sayıyorum.</a:t>
            </a:r>
          </a:p>
        </p:txBody>
      </p:sp>
      <p:sp>
        <p:nvSpPr>
          <p:cNvPr id="80" name="Metin kutusu 79">
            <a:extLst>
              <a:ext uri="{FF2B5EF4-FFF2-40B4-BE49-F238E27FC236}">
                <a16:creationId xmlns:a16="http://schemas.microsoft.com/office/drawing/2014/main" id="{F37B6CA8-F273-0849-856E-BD4F1B9089EC}"/>
              </a:ext>
            </a:extLst>
          </p:cNvPr>
          <p:cNvSpPr txBox="1"/>
          <p:nvPr/>
        </p:nvSpPr>
        <p:spPr>
          <a:xfrm>
            <a:off x="6343463" y="1783008"/>
            <a:ext cx="1903051" cy="954107"/>
          </a:xfrm>
          <a:prstGeom prst="rect">
            <a:avLst/>
          </a:prstGeom>
          <a:noFill/>
        </p:spPr>
        <p:txBody>
          <a:bodyPr wrap="square" rtlCol="0">
            <a:spAutoFit/>
          </a:bodyPr>
          <a:lstStyle/>
          <a:p>
            <a:pPr algn="ctr"/>
            <a:r>
              <a:rPr lang="tr-TR" sz="1400" b="1" dirty="0"/>
              <a:t>O</a:t>
            </a:r>
            <a:r>
              <a:rPr lang="tr-GB" sz="1400" b="1" dirty="0"/>
              <a:t>yun zamanı</a:t>
            </a:r>
          </a:p>
          <a:p>
            <a:pPr algn="ctr"/>
            <a:r>
              <a:rPr lang="tr-TR" sz="1400" b="1" dirty="0"/>
              <a:t>i</a:t>
            </a:r>
            <a:r>
              <a:rPr lang="tr-GB" sz="1400" b="1" dirty="0"/>
              <a:t>lgi alanlarında </a:t>
            </a:r>
          </a:p>
          <a:p>
            <a:pPr algn="ctr"/>
            <a:r>
              <a:rPr lang="tr-GB" sz="1400" b="1" dirty="0"/>
              <a:t>serbest oyun</a:t>
            </a:r>
          </a:p>
          <a:p>
            <a:pPr algn="ctr"/>
            <a:endParaRPr lang="tr-GB" sz="1400" b="1" dirty="0"/>
          </a:p>
        </p:txBody>
      </p:sp>
      <p:sp>
        <p:nvSpPr>
          <p:cNvPr id="81" name="Metin kutusu 80">
            <a:extLst>
              <a:ext uri="{FF2B5EF4-FFF2-40B4-BE49-F238E27FC236}">
                <a16:creationId xmlns:a16="http://schemas.microsoft.com/office/drawing/2014/main" id="{EDC8A7D9-E1BF-C34A-A800-C4BEEF3F723A}"/>
              </a:ext>
            </a:extLst>
          </p:cNvPr>
          <p:cNvSpPr txBox="1"/>
          <p:nvPr/>
        </p:nvSpPr>
        <p:spPr>
          <a:xfrm>
            <a:off x="4506308" y="1799169"/>
            <a:ext cx="1903051" cy="954107"/>
          </a:xfrm>
          <a:prstGeom prst="rect">
            <a:avLst/>
          </a:prstGeom>
          <a:noFill/>
        </p:spPr>
        <p:txBody>
          <a:bodyPr wrap="square" rtlCol="0">
            <a:spAutoFit/>
          </a:bodyPr>
          <a:lstStyle/>
          <a:p>
            <a:pPr algn="ctr"/>
            <a:r>
              <a:rPr lang="tr-TR" sz="1400" b="1" dirty="0"/>
              <a:t>O</a:t>
            </a:r>
            <a:r>
              <a:rPr lang="tr-GB" sz="1400" b="1" dirty="0"/>
              <a:t>yun zamanı</a:t>
            </a:r>
          </a:p>
          <a:p>
            <a:pPr algn="ctr"/>
            <a:r>
              <a:rPr lang="tr-TR" sz="1400" b="1" dirty="0"/>
              <a:t>i</a:t>
            </a:r>
            <a:r>
              <a:rPr lang="tr-GB" sz="1400" b="1" dirty="0"/>
              <a:t>lgi alanlarında </a:t>
            </a:r>
          </a:p>
          <a:p>
            <a:pPr algn="ctr"/>
            <a:r>
              <a:rPr lang="tr-GB" sz="1400" b="1" dirty="0"/>
              <a:t>serbest oyun</a:t>
            </a:r>
          </a:p>
          <a:p>
            <a:pPr algn="ctr"/>
            <a:endParaRPr lang="tr-GB" sz="1400" b="1" dirty="0"/>
          </a:p>
        </p:txBody>
      </p:sp>
      <p:sp>
        <p:nvSpPr>
          <p:cNvPr id="82" name="Metin kutusu 81">
            <a:extLst>
              <a:ext uri="{FF2B5EF4-FFF2-40B4-BE49-F238E27FC236}">
                <a16:creationId xmlns:a16="http://schemas.microsoft.com/office/drawing/2014/main" id="{BF6675EE-E8F9-F242-A09A-591EEC0930BD}"/>
              </a:ext>
            </a:extLst>
          </p:cNvPr>
          <p:cNvSpPr txBox="1"/>
          <p:nvPr/>
        </p:nvSpPr>
        <p:spPr>
          <a:xfrm>
            <a:off x="2735056" y="1828163"/>
            <a:ext cx="1903051" cy="954107"/>
          </a:xfrm>
          <a:prstGeom prst="rect">
            <a:avLst/>
          </a:prstGeom>
          <a:noFill/>
        </p:spPr>
        <p:txBody>
          <a:bodyPr wrap="square" rtlCol="0">
            <a:spAutoFit/>
          </a:bodyPr>
          <a:lstStyle/>
          <a:p>
            <a:pPr algn="ctr"/>
            <a:r>
              <a:rPr lang="tr-TR" sz="1400" b="1" dirty="0"/>
              <a:t>O</a:t>
            </a:r>
            <a:r>
              <a:rPr lang="tr-GB" sz="1400" b="1" dirty="0"/>
              <a:t>yun zamanı</a:t>
            </a:r>
          </a:p>
          <a:p>
            <a:pPr algn="ctr"/>
            <a:r>
              <a:rPr lang="tr-TR" sz="1400" b="1" dirty="0"/>
              <a:t>i</a:t>
            </a:r>
            <a:r>
              <a:rPr lang="tr-GB" sz="1400" b="1" dirty="0"/>
              <a:t>lgi alanlarında </a:t>
            </a:r>
          </a:p>
          <a:p>
            <a:pPr algn="ctr"/>
            <a:r>
              <a:rPr lang="tr-GB" sz="1400" b="1" dirty="0"/>
              <a:t>serbest oyun</a:t>
            </a:r>
          </a:p>
          <a:p>
            <a:pPr algn="ctr"/>
            <a:endParaRPr lang="tr-GB" sz="1400" b="1" dirty="0"/>
          </a:p>
        </p:txBody>
      </p:sp>
      <p:sp>
        <p:nvSpPr>
          <p:cNvPr id="83" name="Metin kutusu 82">
            <a:extLst>
              <a:ext uri="{FF2B5EF4-FFF2-40B4-BE49-F238E27FC236}">
                <a16:creationId xmlns:a16="http://schemas.microsoft.com/office/drawing/2014/main" id="{432ACD9A-05B4-0A4A-B3F9-6FB398BE7E56}"/>
              </a:ext>
            </a:extLst>
          </p:cNvPr>
          <p:cNvSpPr txBox="1"/>
          <p:nvPr/>
        </p:nvSpPr>
        <p:spPr>
          <a:xfrm>
            <a:off x="1149417" y="1860860"/>
            <a:ext cx="1903051" cy="954107"/>
          </a:xfrm>
          <a:prstGeom prst="rect">
            <a:avLst/>
          </a:prstGeom>
          <a:noFill/>
        </p:spPr>
        <p:txBody>
          <a:bodyPr wrap="square" rtlCol="0">
            <a:spAutoFit/>
          </a:bodyPr>
          <a:lstStyle/>
          <a:p>
            <a:pPr algn="ctr"/>
            <a:r>
              <a:rPr lang="tr-TR" sz="1400" b="1" dirty="0"/>
              <a:t>O</a:t>
            </a:r>
            <a:r>
              <a:rPr lang="tr-GB" sz="1400" b="1" dirty="0"/>
              <a:t>yun zamanı</a:t>
            </a:r>
          </a:p>
          <a:p>
            <a:pPr algn="ctr"/>
            <a:r>
              <a:rPr lang="tr-TR" sz="1400" b="1" dirty="0"/>
              <a:t>i</a:t>
            </a:r>
            <a:r>
              <a:rPr lang="tr-GB" sz="1400" b="1" dirty="0"/>
              <a:t>lgi alanlarında </a:t>
            </a:r>
          </a:p>
          <a:p>
            <a:pPr algn="ctr"/>
            <a:r>
              <a:rPr lang="tr-GB" sz="1400" b="1" dirty="0"/>
              <a:t>serbest oyun</a:t>
            </a:r>
          </a:p>
          <a:p>
            <a:pPr algn="ctr"/>
            <a:endParaRPr lang="tr-GB" sz="1400" b="1" dirty="0"/>
          </a:p>
        </p:txBody>
      </p:sp>
      <p:sp>
        <p:nvSpPr>
          <p:cNvPr id="61" name="Metin kutusu 60">
            <a:extLst>
              <a:ext uri="{FF2B5EF4-FFF2-40B4-BE49-F238E27FC236}">
                <a16:creationId xmlns:a16="http://schemas.microsoft.com/office/drawing/2014/main" id="{797E53C0-A203-7C4E-98A4-D16AAE15FA7F}"/>
              </a:ext>
            </a:extLst>
          </p:cNvPr>
          <p:cNvSpPr txBox="1"/>
          <p:nvPr/>
        </p:nvSpPr>
        <p:spPr>
          <a:xfrm>
            <a:off x="2868224" y="981695"/>
            <a:ext cx="1839311" cy="830997"/>
          </a:xfrm>
          <a:prstGeom prst="rect">
            <a:avLst/>
          </a:prstGeom>
          <a:noFill/>
        </p:spPr>
        <p:txBody>
          <a:bodyPr wrap="square" rtlCol="0">
            <a:spAutoFit/>
          </a:bodyPr>
          <a:lstStyle/>
          <a:p>
            <a:pPr algn="ctr"/>
            <a:r>
              <a:rPr lang="tr-TR" sz="1200" b="1" dirty="0">
                <a:ea typeface="Menlo" panose="020B0609030804020204" pitchFamily="49" charset="0"/>
                <a:cs typeface="Menlo" panose="020B0609030804020204" pitchFamily="49" charset="0"/>
              </a:rPr>
              <a:t>Güne Başlama Zamanı.</a:t>
            </a:r>
          </a:p>
          <a:p>
            <a:pPr algn="ctr"/>
            <a:r>
              <a:rPr lang="tr-TR" sz="1200" b="1" dirty="0">
                <a:ea typeface="Menlo" panose="020B0609030804020204" pitchFamily="49" charset="0"/>
                <a:cs typeface="Menlo" panose="020B0609030804020204" pitchFamily="49" charset="0"/>
              </a:rPr>
              <a:t>Kahvaltı, temizlik ,spor</a:t>
            </a:r>
          </a:p>
          <a:p>
            <a:pPr algn="ctr"/>
            <a:r>
              <a:rPr lang="tr-TR" sz="1200" b="1" dirty="0">
                <a:ea typeface="Menlo" panose="020B0609030804020204" pitchFamily="49" charset="0"/>
                <a:cs typeface="Menlo" panose="020B0609030804020204" pitchFamily="49" charset="0"/>
              </a:rPr>
              <a:t>E</a:t>
            </a:r>
            <a:r>
              <a:rPr lang="tr-GB" sz="1200" b="1" dirty="0">
                <a:ea typeface="Menlo" panose="020B0609030804020204" pitchFamily="49" charset="0"/>
                <a:cs typeface="Menlo" panose="020B0609030804020204" pitchFamily="49" charset="0"/>
              </a:rPr>
              <a:t>ba Tv izlenmesi</a:t>
            </a:r>
          </a:p>
          <a:p>
            <a:pPr algn="ctr"/>
            <a:r>
              <a:rPr lang="tr-GB" sz="1200" b="1" dirty="0">
                <a:ea typeface="Menlo" panose="020B0609030804020204" pitchFamily="49" charset="0"/>
                <a:cs typeface="Menlo" panose="020B0609030804020204" pitchFamily="49" charset="0"/>
              </a:rPr>
              <a:t>(08.30-19-30 yayın takibi)</a:t>
            </a:r>
          </a:p>
        </p:txBody>
      </p:sp>
      <p:sp>
        <p:nvSpPr>
          <p:cNvPr id="68" name="Metin kutusu 67">
            <a:extLst>
              <a:ext uri="{FF2B5EF4-FFF2-40B4-BE49-F238E27FC236}">
                <a16:creationId xmlns:a16="http://schemas.microsoft.com/office/drawing/2014/main" id="{195A6FA9-82F7-7B4A-8D50-4DD1C1829677}"/>
              </a:ext>
            </a:extLst>
          </p:cNvPr>
          <p:cNvSpPr txBox="1"/>
          <p:nvPr/>
        </p:nvSpPr>
        <p:spPr>
          <a:xfrm>
            <a:off x="4594684" y="980206"/>
            <a:ext cx="1839311" cy="830997"/>
          </a:xfrm>
          <a:prstGeom prst="rect">
            <a:avLst/>
          </a:prstGeom>
          <a:noFill/>
        </p:spPr>
        <p:txBody>
          <a:bodyPr wrap="square" rtlCol="0">
            <a:spAutoFit/>
          </a:bodyPr>
          <a:lstStyle/>
          <a:p>
            <a:pPr algn="ctr"/>
            <a:r>
              <a:rPr lang="tr-TR" sz="1200" b="1" dirty="0">
                <a:ea typeface="Menlo" panose="020B0609030804020204" pitchFamily="49" charset="0"/>
                <a:cs typeface="Menlo" panose="020B0609030804020204" pitchFamily="49" charset="0"/>
              </a:rPr>
              <a:t>Güne Başlama Zamanı.</a:t>
            </a:r>
          </a:p>
          <a:p>
            <a:pPr algn="ctr"/>
            <a:r>
              <a:rPr lang="tr-TR" sz="1200" b="1" dirty="0">
                <a:ea typeface="Menlo" panose="020B0609030804020204" pitchFamily="49" charset="0"/>
                <a:cs typeface="Menlo" panose="020B0609030804020204" pitchFamily="49" charset="0"/>
              </a:rPr>
              <a:t>Kahvaltı, temizlik ,spor</a:t>
            </a:r>
          </a:p>
          <a:p>
            <a:pPr algn="ctr"/>
            <a:r>
              <a:rPr lang="tr-TR" sz="1200" b="1" dirty="0">
                <a:ea typeface="Menlo" panose="020B0609030804020204" pitchFamily="49" charset="0"/>
                <a:cs typeface="Menlo" panose="020B0609030804020204" pitchFamily="49" charset="0"/>
              </a:rPr>
              <a:t>E</a:t>
            </a:r>
            <a:r>
              <a:rPr lang="tr-GB" sz="1200" b="1" dirty="0">
                <a:ea typeface="Menlo" panose="020B0609030804020204" pitchFamily="49" charset="0"/>
                <a:cs typeface="Menlo" panose="020B0609030804020204" pitchFamily="49" charset="0"/>
              </a:rPr>
              <a:t>ba Tv izlenmesi</a:t>
            </a:r>
          </a:p>
          <a:p>
            <a:pPr algn="ctr"/>
            <a:r>
              <a:rPr lang="tr-GB" sz="1200" b="1" dirty="0">
                <a:ea typeface="Menlo" panose="020B0609030804020204" pitchFamily="49" charset="0"/>
                <a:cs typeface="Menlo" panose="020B0609030804020204" pitchFamily="49" charset="0"/>
              </a:rPr>
              <a:t>(08.30-19-30 yayın takibi)</a:t>
            </a:r>
          </a:p>
        </p:txBody>
      </p:sp>
      <p:sp>
        <p:nvSpPr>
          <p:cNvPr id="69" name="Metin kutusu 68">
            <a:extLst>
              <a:ext uri="{FF2B5EF4-FFF2-40B4-BE49-F238E27FC236}">
                <a16:creationId xmlns:a16="http://schemas.microsoft.com/office/drawing/2014/main" id="{CE1DF0CC-43AD-BA42-B48F-B7808C143B60}"/>
              </a:ext>
            </a:extLst>
          </p:cNvPr>
          <p:cNvSpPr txBox="1"/>
          <p:nvPr/>
        </p:nvSpPr>
        <p:spPr>
          <a:xfrm>
            <a:off x="6336502" y="936269"/>
            <a:ext cx="1839311" cy="830997"/>
          </a:xfrm>
          <a:prstGeom prst="rect">
            <a:avLst/>
          </a:prstGeom>
          <a:noFill/>
        </p:spPr>
        <p:txBody>
          <a:bodyPr wrap="square" rtlCol="0">
            <a:spAutoFit/>
          </a:bodyPr>
          <a:lstStyle/>
          <a:p>
            <a:pPr algn="ctr"/>
            <a:r>
              <a:rPr lang="tr-TR" sz="1200" b="1" dirty="0">
                <a:ea typeface="Menlo" panose="020B0609030804020204" pitchFamily="49" charset="0"/>
                <a:cs typeface="Menlo" panose="020B0609030804020204" pitchFamily="49" charset="0"/>
              </a:rPr>
              <a:t>Güne Başlama Zamanı.</a:t>
            </a:r>
          </a:p>
          <a:p>
            <a:pPr algn="ctr"/>
            <a:r>
              <a:rPr lang="tr-TR" sz="1200" b="1" dirty="0">
                <a:ea typeface="Menlo" panose="020B0609030804020204" pitchFamily="49" charset="0"/>
                <a:cs typeface="Menlo" panose="020B0609030804020204" pitchFamily="49" charset="0"/>
              </a:rPr>
              <a:t>Kahvaltı, temizlik ,spor</a:t>
            </a:r>
          </a:p>
          <a:p>
            <a:pPr algn="ctr"/>
            <a:r>
              <a:rPr lang="tr-TR" sz="1200" b="1" dirty="0">
                <a:ea typeface="Menlo" panose="020B0609030804020204" pitchFamily="49" charset="0"/>
                <a:cs typeface="Menlo" panose="020B0609030804020204" pitchFamily="49" charset="0"/>
              </a:rPr>
              <a:t>E</a:t>
            </a:r>
            <a:r>
              <a:rPr lang="tr-GB" sz="1200" b="1" dirty="0">
                <a:ea typeface="Menlo" panose="020B0609030804020204" pitchFamily="49" charset="0"/>
                <a:cs typeface="Menlo" panose="020B0609030804020204" pitchFamily="49" charset="0"/>
              </a:rPr>
              <a:t>ba Tv izlenmesi</a:t>
            </a:r>
          </a:p>
          <a:p>
            <a:pPr algn="ctr"/>
            <a:r>
              <a:rPr lang="tr-GB" sz="1200" b="1" dirty="0">
                <a:ea typeface="Menlo" panose="020B0609030804020204" pitchFamily="49" charset="0"/>
                <a:cs typeface="Menlo" panose="020B0609030804020204" pitchFamily="49" charset="0"/>
              </a:rPr>
              <a:t>(08.30-19-30 yayın takibi)</a:t>
            </a:r>
          </a:p>
        </p:txBody>
      </p:sp>
      <p:sp>
        <p:nvSpPr>
          <p:cNvPr id="77" name="Metin kutusu 76">
            <a:extLst>
              <a:ext uri="{FF2B5EF4-FFF2-40B4-BE49-F238E27FC236}">
                <a16:creationId xmlns:a16="http://schemas.microsoft.com/office/drawing/2014/main" id="{19CC6AC4-6BF1-6942-B158-8E03D52C7829}"/>
              </a:ext>
            </a:extLst>
          </p:cNvPr>
          <p:cNvSpPr txBox="1"/>
          <p:nvPr/>
        </p:nvSpPr>
        <p:spPr>
          <a:xfrm>
            <a:off x="8015144" y="936268"/>
            <a:ext cx="1839311" cy="830997"/>
          </a:xfrm>
          <a:prstGeom prst="rect">
            <a:avLst/>
          </a:prstGeom>
          <a:noFill/>
        </p:spPr>
        <p:txBody>
          <a:bodyPr wrap="square" rtlCol="0">
            <a:spAutoFit/>
          </a:bodyPr>
          <a:lstStyle/>
          <a:p>
            <a:pPr algn="ctr"/>
            <a:r>
              <a:rPr lang="tr-TR" sz="1200" b="1" dirty="0">
                <a:ea typeface="Menlo" panose="020B0609030804020204" pitchFamily="49" charset="0"/>
                <a:cs typeface="Menlo" panose="020B0609030804020204" pitchFamily="49" charset="0"/>
              </a:rPr>
              <a:t>Güne Başlama Zamanı.</a:t>
            </a:r>
          </a:p>
          <a:p>
            <a:pPr algn="ctr"/>
            <a:r>
              <a:rPr lang="tr-TR" sz="1200" b="1" dirty="0">
                <a:ea typeface="Menlo" panose="020B0609030804020204" pitchFamily="49" charset="0"/>
                <a:cs typeface="Menlo" panose="020B0609030804020204" pitchFamily="49" charset="0"/>
              </a:rPr>
              <a:t>Kahvaltı, temizlik ,spor</a:t>
            </a:r>
          </a:p>
          <a:p>
            <a:pPr algn="ctr"/>
            <a:r>
              <a:rPr lang="tr-TR" sz="1200" b="1" dirty="0">
                <a:ea typeface="Menlo" panose="020B0609030804020204" pitchFamily="49" charset="0"/>
                <a:cs typeface="Menlo" panose="020B0609030804020204" pitchFamily="49" charset="0"/>
              </a:rPr>
              <a:t>E</a:t>
            </a:r>
            <a:r>
              <a:rPr lang="tr-GB" sz="1200" b="1" dirty="0">
                <a:ea typeface="Menlo" panose="020B0609030804020204" pitchFamily="49" charset="0"/>
                <a:cs typeface="Menlo" panose="020B0609030804020204" pitchFamily="49" charset="0"/>
              </a:rPr>
              <a:t>ba Tv izlenmesi</a:t>
            </a:r>
          </a:p>
          <a:p>
            <a:pPr algn="ctr"/>
            <a:r>
              <a:rPr lang="tr-GB" sz="1200" b="1" dirty="0">
                <a:ea typeface="Menlo" panose="020B0609030804020204" pitchFamily="49" charset="0"/>
                <a:cs typeface="Menlo" panose="020B0609030804020204" pitchFamily="49" charset="0"/>
              </a:rPr>
              <a:t>(08.30-19-30 yayın takibi)</a:t>
            </a:r>
          </a:p>
        </p:txBody>
      </p:sp>
      <p:sp>
        <p:nvSpPr>
          <p:cNvPr id="84" name="Metin kutusu 83">
            <a:extLst>
              <a:ext uri="{FF2B5EF4-FFF2-40B4-BE49-F238E27FC236}">
                <a16:creationId xmlns:a16="http://schemas.microsoft.com/office/drawing/2014/main" id="{72B5CEEF-E5DD-0A4C-97A0-AEB70C0731AD}"/>
              </a:ext>
            </a:extLst>
          </p:cNvPr>
          <p:cNvSpPr txBox="1"/>
          <p:nvPr/>
        </p:nvSpPr>
        <p:spPr>
          <a:xfrm>
            <a:off x="1251896" y="2709674"/>
            <a:ext cx="1805040" cy="738664"/>
          </a:xfrm>
          <a:prstGeom prst="rect">
            <a:avLst/>
          </a:prstGeom>
          <a:noFill/>
        </p:spPr>
        <p:txBody>
          <a:bodyPr wrap="square" rtlCol="0">
            <a:spAutoFit/>
          </a:bodyPr>
          <a:lstStyle/>
          <a:p>
            <a:pPr marL="0" lvl="1" algn="ctr"/>
            <a:r>
              <a:rPr lang="tr-TR" sz="1400" b="1" dirty="0"/>
              <a:t>T</a:t>
            </a:r>
            <a:r>
              <a:rPr lang="tr-GB" sz="1400" b="1" dirty="0"/>
              <a:t>ürkçe dil etkinliği</a:t>
            </a:r>
          </a:p>
          <a:p>
            <a:pPr marL="0" lvl="1" algn="ctr"/>
            <a:r>
              <a:rPr lang="tr-GB" sz="1400" b="1" dirty="0"/>
              <a:t>Rüzgar gülü hikaye dinleme tamamlama.</a:t>
            </a:r>
          </a:p>
        </p:txBody>
      </p:sp>
      <p:sp>
        <p:nvSpPr>
          <p:cNvPr id="85" name="Metin kutusu 84">
            <a:extLst>
              <a:ext uri="{FF2B5EF4-FFF2-40B4-BE49-F238E27FC236}">
                <a16:creationId xmlns:a16="http://schemas.microsoft.com/office/drawing/2014/main" id="{37DE59BC-26EF-6E40-9EDD-B2626E7A40C5}"/>
              </a:ext>
            </a:extLst>
          </p:cNvPr>
          <p:cNvSpPr txBox="1"/>
          <p:nvPr/>
        </p:nvSpPr>
        <p:spPr>
          <a:xfrm>
            <a:off x="1132688" y="4850045"/>
            <a:ext cx="1903051" cy="738664"/>
          </a:xfrm>
          <a:prstGeom prst="rect">
            <a:avLst/>
          </a:prstGeom>
          <a:noFill/>
        </p:spPr>
        <p:txBody>
          <a:bodyPr wrap="square" rtlCol="0">
            <a:spAutoFit/>
          </a:bodyPr>
          <a:lstStyle/>
          <a:p>
            <a:pPr algn="ctr"/>
            <a:r>
              <a:rPr lang="tr-TR" sz="1400" b="1" dirty="0"/>
              <a:t>O</a:t>
            </a:r>
            <a:r>
              <a:rPr lang="tr-GB" sz="1400" b="1" dirty="0"/>
              <a:t>kuma yazmaya hazırlık etkinliği</a:t>
            </a:r>
          </a:p>
          <a:p>
            <a:pPr algn="ctr"/>
            <a:r>
              <a:rPr lang="tr-TR" sz="1400" b="1" dirty="0"/>
              <a:t>U</a:t>
            </a:r>
            <a:r>
              <a:rPr lang="tr-GB" sz="1400" b="1" dirty="0"/>
              <a:t>zun-kısa kavramı</a:t>
            </a:r>
          </a:p>
        </p:txBody>
      </p:sp>
      <p:sp>
        <p:nvSpPr>
          <p:cNvPr id="86" name="Metin kutusu 85">
            <a:extLst>
              <a:ext uri="{FF2B5EF4-FFF2-40B4-BE49-F238E27FC236}">
                <a16:creationId xmlns:a16="http://schemas.microsoft.com/office/drawing/2014/main" id="{8649A968-3309-D447-BF83-B1C13E3E35B1}"/>
              </a:ext>
            </a:extLst>
          </p:cNvPr>
          <p:cNvSpPr txBox="1"/>
          <p:nvPr/>
        </p:nvSpPr>
        <p:spPr>
          <a:xfrm>
            <a:off x="1324825" y="5548784"/>
            <a:ext cx="1570762" cy="307777"/>
          </a:xfrm>
          <a:prstGeom prst="rect">
            <a:avLst/>
          </a:prstGeom>
          <a:noFill/>
        </p:spPr>
        <p:txBody>
          <a:bodyPr wrap="square" rtlCol="0">
            <a:spAutoFit/>
          </a:bodyPr>
          <a:lstStyle/>
          <a:p>
            <a:pPr algn="ctr"/>
            <a:r>
              <a:rPr lang="tr-GB" sz="1400" b="1" dirty="0"/>
              <a:t>CANLI ETKİNLİK</a:t>
            </a:r>
          </a:p>
        </p:txBody>
      </p:sp>
      <p:sp>
        <p:nvSpPr>
          <p:cNvPr id="87" name="Metin kutusu 86">
            <a:extLst>
              <a:ext uri="{FF2B5EF4-FFF2-40B4-BE49-F238E27FC236}">
                <a16:creationId xmlns:a16="http://schemas.microsoft.com/office/drawing/2014/main" id="{D6C3B703-744E-044D-BE89-A9DC13B63E7F}"/>
              </a:ext>
            </a:extLst>
          </p:cNvPr>
          <p:cNvSpPr txBox="1"/>
          <p:nvPr/>
        </p:nvSpPr>
        <p:spPr>
          <a:xfrm>
            <a:off x="1274439" y="5886228"/>
            <a:ext cx="1675165" cy="738664"/>
          </a:xfrm>
          <a:prstGeom prst="rect">
            <a:avLst/>
          </a:prstGeom>
          <a:noFill/>
        </p:spPr>
        <p:txBody>
          <a:bodyPr wrap="square" rtlCol="0">
            <a:spAutoFit/>
          </a:bodyPr>
          <a:lstStyle/>
          <a:p>
            <a:pPr algn="ctr"/>
            <a:r>
              <a:rPr lang="tr-TR" sz="1400" b="1" dirty="0"/>
              <a:t>Müzik ve sanat etkinliği. Rüzgar gülü yapıyorum</a:t>
            </a:r>
          </a:p>
        </p:txBody>
      </p:sp>
      <p:sp>
        <p:nvSpPr>
          <p:cNvPr id="57" name="Metin kutusu 56">
            <a:extLst>
              <a:ext uri="{FF2B5EF4-FFF2-40B4-BE49-F238E27FC236}">
                <a16:creationId xmlns:a16="http://schemas.microsoft.com/office/drawing/2014/main" id="{9E7AC269-2536-E746-800A-A1AF0ABC978C}"/>
              </a:ext>
            </a:extLst>
          </p:cNvPr>
          <p:cNvSpPr txBox="1"/>
          <p:nvPr/>
        </p:nvSpPr>
        <p:spPr>
          <a:xfrm>
            <a:off x="1179183" y="3548787"/>
            <a:ext cx="1903051" cy="954107"/>
          </a:xfrm>
          <a:prstGeom prst="rect">
            <a:avLst/>
          </a:prstGeom>
          <a:noFill/>
        </p:spPr>
        <p:txBody>
          <a:bodyPr wrap="square" rtlCol="0">
            <a:spAutoFit/>
          </a:bodyPr>
          <a:lstStyle/>
          <a:p>
            <a:pPr algn="ctr"/>
            <a:endParaRPr lang="tr-TR" sz="1400" b="1" dirty="0"/>
          </a:p>
          <a:p>
            <a:pPr algn="ctr"/>
            <a:r>
              <a:rPr lang="tr-TR" sz="1400" b="1" dirty="0"/>
              <a:t>Türkçe dil etkinliği.</a:t>
            </a:r>
          </a:p>
          <a:p>
            <a:pPr algn="ctr"/>
            <a:r>
              <a:rPr lang="tr-TR" sz="1400" b="1" dirty="0"/>
              <a:t>Rüzgar gülü hakkında </a:t>
            </a:r>
          </a:p>
          <a:p>
            <a:pPr algn="ctr"/>
            <a:r>
              <a:rPr lang="tr-TR" sz="1400" b="1" dirty="0"/>
              <a:t>sohbet</a:t>
            </a:r>
            <a:endParaRPr lang="tr-GB" sz="1400" b="1" dirty="0"/>
          </a:p>
        </p:txBody>
      </p:sp>
    </p:spTree>
    <p:extLst>
      <p:ext uri="{BB962C8B-B14F-4D97-AF65-F5344CB8AC3E}">
        <p14:creationId xmlns:p14="http://schemas.microsoft.com/office/powerpoint/2010/main" val="2472737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pattFill prst="pct25">
          <a:fgClr>
            <a:schemeClr val="accent4">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9" name="Dikdörtgen 8">
            <a:extLst>
              <a:ext uri="{FF2B5EF4-FFF2-40B4-BE49-F238E27FC236}">
                <a16:creationId xmlns:a16="http://schemas.microsoft.com/office/drawing/2014/main" id="{823487FD-F2E3-C54F-832C-6E65E75A6208}"/>
              </a:ext>
            </a:extLst>
          </p:cNvPr>
          <p:cNvSpPr/>
          <p:nvPr/>
        </p:nvSpPr>
        <p:spPr>
          <a:xfrm>
            <a:off x="112542" y="140677"/>
            <a:ext cx="9692640" cy="6583680"/>
          </a:xfrm>
          <a:prstGeom prst="rect">
            <a:avLst/>
          </a:prstGeom>
          <a:solidFill>
            <a:schemeClr val="accent2">
              <a:lumMod val="20000"/>
              <a:lumOff val="80000"/>
            </a:schemeClr>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GB" dirty="0">
              <a:solidFill>
                <a:schemeClr val="tx1"/>
              </a:solidFill>
            </a:endParaRPr>
          </a:p>
        </p:txBody>
      </p:sp>
      <p:cxnSp>
        <p:nvCxnSpPr>
          <p:cNvPr id="11" name="Düz Bağlayıcı 10">
            <a:extLst>
              <a:ext uri="{FF2B5EF4-FFF2-40B4-BE49-F238E27FC236}">
                <a16:creationId xmlns:a16="http://schemas.microsoft.com/office/drawing/2014/main" id="{0C1AC601-039F-D745-80CF-7C89F3F1104A}"/>
              </a:ext>
            </a:extLst>
          </p:cNvPr>
          <p:cNvCxnSpPr>
            <a:cxnSpLocks/>
          </p:cNvCxnSpPr>
          <p:nvPr/>
        </p:nvCxnSpPr>
        <p:spPr>
          <a:xfrm>
            <a:off x="106680" y="606697"/>
            <a:ext cx="969264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Düz Bağlayıcı 16">
            <a:extLst>
              <a:ext uri="{FF2B5EF4-FFF2-40B4-BE49-F238E27FC236}">
                <a16:creationId xmlns:a16="http://schemas.microsoft.com/office/drawing/2014/main" id="{6B0EBFE4-5F55-DF44-8A8A-F9D1AA9A49A5}"/>
              </a:ext>
            </a:extLst>
          </p:cNvPr>
          <p:cNvCxnSpPr>
            <a:cxnSpLocks/>
          </p:cNvCxnSpPr>
          <p:nvPr/>
        </p:nvCxnSpPr>
        <p:spPr>
          <a:xfrm>
            <a:off x="106680" y="1634619"/>
            <a:ext cx="969264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Düz Bağlayıcı 17">
            <a:extLst>
              <a:ext uri="{FF2B5EF4-FFF2-40B4-BE49-F238E27FC236}">
                <a16:creationId xmlns:a16="http://schemas.microsoft.com/office/drawing/2014/main" id="{73497112-8975-DA42-B9E3-4EE0AB190D60}"/>
              </a:ext>
            </a:extLst>
          </p:cNvPr>
          <p:cNvCxnSpPr>
            <a:cxnSpLocks/>
          </p:cNvCxnSpPr>
          <p:nvPr/>
        </p:nvCxnSpPr>
        <p:spPr>
          <a:xfrm>
            <a:off x="106680" y="2563934"/>
            <a:ext cx="969264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Düz Bağlayıcı 18">
            <a:extLst>
              <a:ext uri="{FF2B5EF4-FFF2-40B4-BE49-F238E27FC236}">
                <a16:creationId xmlns:a16="http://schemas.microsoft.com/office/drawing/2014/main" id="{776E63A3-9179-6B40-AC99-174D94BDF9C7}"/>
              </a:ext>
            </a:extLst>
          </p:cNvPr>
          <p:cNvCxnSpPr>
            <a:cxnSpLocks/>
          </p:cNvCxnSpPr>
          <p:nvPr/>
        </p:nvCxnSpPr>
        <p:spPr>
          <a:xfrm>
            <a:off x="106680" y="3596640"/>
            <a:ext cx="969264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Düz Bağlayıcı 19">
            <a:extLst>
              <a:ext uri="{FF2B5EF4-FFF2-40B4-BE49-F238E27FC236}">
                <a16:creationId xmlns:a16="http://schemas.microsoft.com/office/drawing/2014/main" id="{70168AD1-1D5C-DD47-87FE-33927E57F84E}"/>
              </a:ext>
            </a:extLst>
          </p:cNvPr>
          <p:cNvCxnSpPr>
            <a:cxnSpLocks/>
          </p:cNvCxnSpPr>
          <p:nvPr/>
        </p:nvCxnSpPr>
        <p:spPr>
          <a:xfrm>
            <a:off x="106680" y="4736124"/>
            <a:ext cx="969264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Düz Bağlayıcı 20">
            <a:extLst>
              <a:ext uri="{FF2B5EF4-FFF2-40B4-BE49-F238E27FC236}">
                <a16:creationId xmlns:a16="http://schemas.microsoft.com/office/drawing/2014/main" id="{D817CA91-82D1-C648-8DE0-6AA0A8DA7FC6}"/>
              </a:ext>
            </a:extLst>
          </p:cNvPr>
          <p:cNvCxnSpPr>
            <a:cxnSpLocks/>
          </p:cNvCxnSpPr>
          <p:nvPr/>
        </p:nvCxnSpPr>
        <p:spPr>
          <a:xfrm>
            <a:off x="106680" y="5861539"/>
            <a:ext cx="969264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Düz Bağlayıcı 21">
            <a:extLst>
              <a:ext uri="{FF2B5EF4-FFF2-40B4-BE49-F238E27FC236}">
                <a16:creationId xmlns:a16="http://schemas.microsoft.com/office/drawing/2014/main" id="{6772DA02-8CB1-A54E-8188-889DAAA48031}"/>
              </a:ext>
            </a:extLst>
          </p:cNvPr>
          <p:cNvCxnSpPr>
            <a:cxnSpLocks/>
          </p:cNvCxnSpPr>
          <p:nvPr/>
        </p:nvCxnSpPr>
        <p:spPr>
          <a:xfrm>
            <a:off x="106680" y="965982"/>
            <a:ext cx="969264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Düz Bağlayıcı 22">
            <a:extLst>
              <a:ext uri="{FF2B5EF4-FFF2-40B4-BE49-F238E27FC236}">
                <a16:creationId xmlns:a16="http://schemas.microsoft.com/office/drawing/2014/main" id="{82E197CA-2D9B-964D-BA6D-AF5CF6DA373E}"/>
              </a:ext>
            </a:extLst>
          </p:cNvPr>
          <p:cNvCxnSpPr>
            <a:cxnSpLocks/>
          </p:cNvCxnSpPr>
          <p:nvPr/>
        </p:nvCxnSpPr>
        <p:spPr>
          <a:xfrm>
            <a:off x="1286022" y="606697"/>
            <a:ext cx="0" cy="611766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Düz Bağlayıcı 26">
            <a:extLst>
              <a:ext uri="{FF2B5EF4-FFF2-40B4-BE49-F238E27FC236}">
                <a16:creationId xmlns:a16="http://schemas.microsoft.com/office/drawing/2014/main" id="{11812CCE-4388-E842-AA36-6D5D336DD2D1}"/>
              </a:ext>
            </a:extLst>
          </p:cNvPr>
          <p:cNvCxnSpPr>
            <a:cxnSpLocks/>
          </p:cNvCxnSpPr>
          <p:nvPr/>
        </p:nvCxnSpPr>
        <p:spPr>
          <a:xfrm>
            <a:off x="2795148" y="606697"/>
            <a:ext cx="0" cy="611766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2" name="Düz Bağlayıcı 31">
            <a:extLst>
              <a:ext uri="{FF2B5EF4-FFF2-40B4-BE49-F238E27FC236}">
                <a16:creationId xmlns:a16="http://schemas.microsoft.com/office/drawing/2014/main" id="{60F613DD-D01B-E24C-A276-FEFB03DED352}"/>
              </a:ext>
            </a:extLst>
          </p:cNvPr>
          <p:cNvCxnSpPr>
            <a:cxnSpLocks/>
          </p:cNvCxnSpPr>
          <p:nvPr/>
        </p:nvCxnSpPr>
        <p:spPr>
          <a:xfrm>
            <a:off x="4506525" y="606697"/>
            <a:ext cx="0" cy="611766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3" name="Düz Bağlayıcı 32">
            <a:extLst>
              <a:ext uri="{FF2B5EF4-FFF2-40B4-BE49-F238E27FC236}">
                <a16:creationId xmlns:a16="http://schemas.microsoft.com/office/drawing/2014/main" id="{665125D1-B9B9-CA4C-96C4-97FA236F0F1F}"/>
              </a:ext>
            </a:extLst>
          </p:cNvPr>
          <p:cNvCxnSpPr>
            <a:cxnSpLocks/>
          </p:cNvCxnSpPr>
          <p:nvPr/>
        </p:nvCxnSpPr>
        <p:spPr>
          <a:xfrm>
            <a:off x="6423585" y="606697"/>
            <a:ext cx="0" cy="611766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4" name="Düz Bağlayıcı 33">
            <a:extLst>
              <a:ext uri="{FF2B5EF4-FFF2-40B4-BE49-F238E27FC236}">
                <a16:creationId xmlns:a16="http://schemas.microsoft.com/office/drawing/2014/main" id="{A195A974-2993-BC4D-86D3-E21FFCEC6A98}"/>
              </a:ext>
            </a:extLst>
          </p:cNvPr>
          <p:cNvCxnSpPr>
            <a:cxnSpLocks/>
          </p:cNvCxnSpPr>
          <p:nvPr/>
        </p:nvCxnSpPr>
        <p:spPr>
          <a:xfrm>
            <a:off x="8089173" y="606697"/>
            <a:ext cx="0" cy="611766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5" name="Metin kutusu 34">
            <a:extLst>
              <a:ext uri="{FF2B5EF4-FFF2-40B4-BE49-F238E27FC236}">
                <a16:creationId xmlns:a16="http://schemas.microsoft.com/office/drawing/2014/main" id="{36838C08-37F0-D540-BCFD-C21A83C62326}"/>
              </a:ext>
            </a:extLst>
          </p:cNvPr>
          <p:cNvSpPr txBox="1"/>
          <p:nvPr/>
        </p:nvSpPr>
        <p:spPr>
          <a:xfrm>
            <a:off x="1300030" y="637476"/>
            <a:ext cx="1481111" cy="338554"/>
          </a:xfrm>
          <a:prstGeom prst="rect">
            <a:avLst/>
          </a:prstGeom>
          <a:noFill/>
        </p:spPr>
        <p:txBody>
          <a:bodyPr wrap="none" rtlCol="0">
            <a:spAutoFit/>
          </a:bodyPr>
          <a:lstStyle/>
          <a:p>
            <a:r>
              <a:rPr lang="tr-GB" sz="1600" b="1" dirty="0">
                <a:latin typeface="Chalkduster" panose="03050602040202020205" pitchFamily="66" charset="0"/>
              </a:rPr>
              <a:t>PAZARTESİ</a:t>
            </a:r>
          </a:p>
        </p:txBody>
      </p:sp>
      <p:sp>
        <p:nvSpPr>
          <p:cNvPr id="36" name="Metin kutusu 35">
            <a:extLst>
              <a:ext uri="{FF2B5EF4-FFF2-40B4-BE49-F238E27FC236}">
                <a16:creationId xmlns:a16="http://schemas.microsoft.com/office/drawing/2014/main" id="{FB8A5D9E-A7F7-8B46-840B-B2C786BA1E08}"/>
              </a:ext>
            </a:extLst>
          </p:cNvPr>
          <p:cNvSpPr txBox="1"/>
          <p:nvPr/>
        </p:nvSpPr>
        <p:spPr>
          <a:xfrm>
            <a:off x="3303479" y="607145"/>
            <a:ext cx="691215" cy="338554"/>
          </a:xfrm>
          <a:prstGeom prst="rect">
            <a:avLst/>
          </a:prstGeom>
          <a:noFill/>
        </p:spPr>
        <p:txBody>
          <a:bodyPr wrap="none" rtlCol="0">
            <a:spAutoFit/>
          </a:bodyPr>
          <a:lstStyle/>
          <a:p>
            <a:r>
              <a:rPr lang="tr-GB" sz="1600" b="1" dirty="0">
                <a:latin typeface="Chalkduster" panose="03050602040202020205" pitchFamily="66" charset="0"/>
              </a:rPr>
              <a:t>SALI</a:t>
            </a:r>
          </a:p>
        </p:txBody>
      </p:sp>
      <p:sp>
        <p:nvSpPr>
          <p:cNvPr id="37" name="Metin kutusu 36">
            <a:extLst>
              <a:ext uri="{FF2B5EF4-FFF2-40B4-BE49-F238E27FC236}">
                <a16:creationId xmlns:a16="http://schemas.microsoft.com/office/drawing/2014/main" id="{BFCDFBCD-340F-C142-AECA-E10564E71D37}"/>
              </a:ext>
            </a:extLst>
          </p:cNvPr>
          <p:cNvSpPr txBox="1"/>
          <p:nvPr/>
        </p:nvSpPr>
        <p:spPr>
          <a:xfrm>
            <a:off x="4755794" y="606697"/>
            <a:ext cx="1342291" cy="338554"/>
          </a:xfrm>
          <a:prstGeom prst="rect">
            <a:avLst/>
          </a:prstGeom>
          <a:noFill/>
        </p:spPr>
        <p:txBody>
          <a:bodyPr wrap="none" rtlCol="0">
            <a:spAutoFit/>
          </a:bodyPr>
          <a:lstStyle/>
          <a:p>
            <a:r>
              <a:rPr lang="tr-GB" sz="1600" b="1" dirty="0">
                <a:latin typeface="Chalkduster" panose="03050602040202020205" pitchFamily="66" charset="0"/>
              </a:rPr>
              <a:t>ÇARŞAMBA</a:t>
            </a:r>
          </a:p>
        </p:txBody>
      </p:sp>
      <p:sp>
        <p:nvSpPr>
          <p:cNvPr id="38" name="Metin kutusu 37">
            <a:extLst>
              <a:ext uri="{FF2B5EF4-FFF2-40B4-BE49-F238E27FC236}">
                <a16:creationId xmlns:a16="http://schemas.microsoft.com/office/drawing/2014/main" id="{F87FE4C5-93FE-2743-B814-53D54AA7A5F5}"/>
              </a:ext>
            </a:extLst>
          </p:cNvPr>
          <p:cNvSpPr txBox="1"/>
          <p:nvPr/>
        </p:nvSpPr>
        <p:spPr>
          <a:xfrm>
            <a:off x="6662823" y="606697"/>
            <a:ext cx="1361270" cy="338554"/>
          </a:xfrm>
          <a:prstGeom prst="rect">
            <a:avLst/>
          </a:prstGeom>
          <a:noFill/>
        </p:spPr>
        <p:txBody>
          <a:bodyPr wrap="none" rtlCol="0">
            <a:spAutoFit/>
          </a:bodyPr>
          <a:lstStyle/>
          <a:p>
            <a:r>
              <a:rPr lang="tr-GB" sz="1600" b="1" dirty="0">
                <a:latin typeface="Chalkduster" panose="03050602040202020205" pitchFamily="66" charset="0"/>
              </a:rPr>
              <a:t>PERŞEMBE</a:t>
            </a:r>
          </a:p>
        </p:txBody>
      </p:sp>
      <p:sp>
        <p:nvSpPr>
          <p:cNvPr id="39" name="Metin kutusu 38">
            <a:extLst>
              <a:ext uri="{FF2B5EF4-FFF2-40B4-BE49-F238E27FC236}">
                <a16:creationId xmlns:a16="http://schemas.microsoft.com/office/drawing/2014/main" id="{4FACE131-982B-3E4D-B994-3AD0C826407E}"/>
              </a:ext>
            </a:extLst>
          </p:cNvPr>
          <p:cNvSpPr txBox="1"/>
          <p:nvPr/>
        </p:nvSpPr>
        <p:spPr>
          <a:xfrm>
            <a:off x="8568260" y="637476"/>
            <a:ext cx="822661" cy="338554"/>
          </a:xfrm>
          <a:prstGeom prst="rect">
            <a:avLst/>
          </a:prstGeom>
          <a:noFill/>
        </p:spPr>
        <p:txBody>
          <a:bodyPr wrap="none" rtlCol="0">
            <a:spAutoFit/>
          </a:bodyPr>
          <a:lstStyle/>
          <a:p>
            <a:r>
              <a:rPr lang="tr-GB" sz="1600" b="1" dirty="0">
                <a:latin typeface="Chalkduster" panose="03050602040202020205" pitchFamily="66" charset="0"/>
              </a:rPr>
              <a:t>CUMA</a:t>
            </a:r>
          </a:p>
        </p:txBody>
      </p:sp>
      <p:sp>
        <p:nvSpPr>
          <p:cNvPr id="41" name="Metin kutusu 40">
            <a:extLst>
              <a:ext uri="{FF2B5EF4-FFF2-40B4-BE49-F238E27FC236}">
                <a16:creationId xmlns:a16="http://schemas.microsoft.com/office/drawing/2014/main" id="{6CE87D34-6795-2044-8699-0C75A283EF49}"/>
              </a:ext>
            </a:extLst>
          </p:cNvPr>
          <p:cNvSpPr txBox="1"/>
          <p:nvPr/>
        </p:nvSpPr>
        <p:spPr>
          <a:xfrm>
            <a:off x="310160" y="1030572"/>
            <a:ext cx="935064" cy="461665"/>
          </a:xfrm>
          <a:prstGeom prst="rect">
            <a:avLst/>
          </a:prstGeom>
          <a:noFill/>
        </p:spPr>
        <p:txBody>
          <a:bodyPr wrap="none" rtlCol="0">
            <a:spAutoFit/>
          </a:bodyPr>
          <a:lstStyle/>
          <a:p>
            <a:pPr algn="ctr"/>
            <a:r>
              <a:rPr lang="tr-GB" sz="1200" b="1" dirty="0">
                <a:solidFill>
                  <a:srgbClr val="C00000"/>
                </a:solidFill>
                <a:latin typeface="Chalkduster" panose="03050602040202020205" pitchFamily="66" charset="0"/>
              </a:rPr>
              <a:t>GÜNE </a:t>
            </a:r>
          </a:p>
          <a:p>
            <a:pPr algn="ctr"/>
            <a:r>
              <a:rPr lang="tr-GB" sz="1200" b="1" dirty="0">
                <a:solidFill>
                  <a:srgbClr val="C00000"/>
                </a:solidFill>
                <a:latin typeface="Chalkduster" panose="03050602040202020205" pitchFamily="66" charset="0"/>
              </a:rPr>
              <a:t>BAŞLAMA</a:t>
            </a:r>
          </a:p>
        </p:txBody>
      </p:sp>
      <p:sp>
        <p:nvSpPr>
          <p:cNvPr id="42" name="Metin kutusu 41">
            <a:extLst>
              <a:ext uri="{FF2B5EF4-FFF2-40B4-BE49-F238E27FC236}">
                <a16:creationId xmlns:a16="http://schemas.microsoft.com/office/drawing/2014/main" id="{5500E0D2-CE47-1646-A139-6E698E2DB549}"/>
              </a:ext>
            </a:extLst>
          </p:cNvPr>
          <p:cNvSpPr txBox="1"/>
          <p:nvPr/>
        </p:nvSpPr>
        <p:spPr>
          <a:xfrm>
            <a:off x="1068424" y="933512"/>
            <a:ext cx="1903051" cy="738664"/>
          </a:xfrm>
          <a:prstGeom prst="rect">
            <a:avLst/>
          </a:prstGeom>
          <a:noFill/>
        </p:spPr>
        <p:txBody>
          <a:bodyPr wrap="square" rtlCol="0">
            <a:spAutoFit/>
          </a:bodyPr>
          <a:lstStyle/>
          <a:p>
            <a:pPr algn="ctr"/>
            <a:r>
              <a:rPr lang="tr-TR" sz="1400" b="1" dirty="0"/>
              <a:t>S</a:t>
            </a:r>
            <a:r>
              <a:rPr lang="tr-GB" sz="1400" b="1" dirty="0"/>
              <a:t>elamlaşma</a:t>
            </a:r>
          </a:p>
          <a:p>
            <a:pPr algn="ctr"/>
            <a:r>
              <a:rPr lang="tr-TR" sz="1400" b="1" dirty="0"/>
              <a:t>K</a:t>
            </a:r>
            <a:r>
              <a:rPr lang="tr-GB" sz="1400" b="1" dirty="0"/>
              <a:t>ahvaltı </a:t>
            </a:r>
          </a:p>
          <a:p>
            <a:pPr algn="ctr"/>
            <a:r>
              <a:rPr lang="tr-TR" sz="1400" b="1" dirty="0"/>
              <a:t>E</a:t>
            </a:r>
            <a:r>
              <a:rPr lang="tr-GB" sz="1400" b="1" dirty="0"/>
              <a:t>ba tv izlenmesi</a:t>
            </a:r>
          </a:p>
        </p:txBody>
      </p:sp>
      <p:sp>
        <p:nvSpPr>
          <p:cNvPr id="43" name="Metin kutusu 42">
            <a:extLst>
              <a:ext uri="{FF2B5EF4-FFF2-40B4-BE49-F238E27FC236}">
                <a16:creationId xmlns:a16="http://schemas.microsoft.com/office/drawing/2014/main" id="{2F6BB39E-A1AA-2349-9368-77EDCC0F017C}"/>
              </a:ext>
            </a:extLst>
          </p:cNvPr>
          <p:cNvSpPr txBox="1"/>
          <p:nvPr/>
        </p:nvSpPr>
        <p:spPr>
          <a:xfrm>
            <a:off x="2631263" y="936592"/>
            <a:ext cx="1903051" cy="738664"/>
          </a:xfrm>
          <a:prstGeom prst="rect">
            <a:avLst/>
          </a:prstGeom>
          <a:noFill/>
        </p:spPr>
        <p:txBody>
          <a:bodyPr wrap="square" rtlCol="0">
            <a:spAutoFit/>
          </a:bodyPr>
          <a:lstStyle/>
          <a:p>
            <a:pPr algn="ctr"/>
            <a:r>
              <a:rPr lang="tr-TR" sz="1400" b="1" dirty="0"/>
              <a:t>S</a:t>
            </a:r>
            <a:r>
              <a:rPr lang="tr-GB" sz="1400" b="1" dirty="0"/>
              <a:t>elamlaşma</a:t>
            </a:r>
          </a:p>
          <a:p>
            <a:pPr algn="ctr"/>
            <a:r>
              <a:rPr lang="tr-TR" sz="1400" b="1" dirty="0"/>
              <a:t>K</a:t>
            </a:r>
            <a:r>
              <a:rPr lang="tr-GB" sz="1400" b="1" dirty="0"/>
              <a:t>ahvaltı </a:t>
            </a:r>
          </a:p>
          <a:p>
            <a:pPr algn="ctr"/>
            <a:r>
              <a:rPr lang="tr-TR" sz="1400" b="1" dirty="0"/>
              <a:t>E</a:t>
            </a:r>
            <a:r>
              <a:rPr lang="tr-GB" sz="1400" b="1" dirty="0"/>
              <a:t>ba tv izlenmesi</a:t>
            </a:r>
          </a:p>
        </p:txBody>
      </p:sp>
      <p:sp>
        <p:nvSpPr>
          <p:cNvPr id="44" name="Metin kutusu 43">
            <a:extLst>
              <a:ext uri="{FF2B5EF4-FFF2-40B4-BE49-F238E27FC236}">
                <a16:creationId xmlns:a16="http://schemas.microsoft.com/office/drawing/2014/main" id="{C5A11FB0-A5AE-AB49-9134-3A19585E58BA}"/>
              </a:ext>
            </a:extLst>
          </p:cNvPr>
          <p:cNvSpPr txBox="1"/>
          <p:nvPr/>
        </p:nvSpPr>
        <p:spPr>
          <a:xfrm>
            <a:off x="4441940" y="928470"/>
            <a:ext cx="1903051" cy="738664"/>
          </a:xfrm>
          <a:prstGeom prst="rect">
            <a:avLst/>
          </a:prstGeom>
          <a:noFill/>
        </p:spPr>
        <p:txBody>
          <a:bodyPr wrap="square" rtlCol="0">
            <a:spAutoFit/>
          </a:bodyPr>
          <a:lstStyle/>
          <a:p>
            <a:pPr algn="ctr"/>
            <a:r>
              <a:rPr lang="tr-TR" sz="1400" b="1" dirty="0"/>
              <a:t>S</a:t>
            </a:r>
            <a:r>
              <a:rPr lang="tr-GB" sz="1400" b="1" dirty="0"/>
              <a:t>elamlaşma</a:t>
            </a:r>
          </a:p>
          <a:p>
            <a:pPr algn="ctr"/>
            <a:r>
              <a:rPr lang="tr-TR" sz="1400" b="1" dirty="0"/>
              <a:t>K</a:t>
            </a:r>
            <a:r>
              <a:rPr lang="tr-GB" sz="1400" b="1" dirty="0"/>
              <a:t>ahvaltı </a:t>
            </a:r>
          </a:p>
          <a:p>
            <a:pPr algn="ctr"/>
            <a:r>
              <a:rPr lang="tr-TR" sz="1400" b="1" dirty="0"/>
              <a:t>E</a:t>
            </a:r>
            <a:r>
              <a:rPr lang="tr-GB" sz="1400" b="1" dirty="0"/>
              <a:t>ba tv izlenmesi</a:t>
            </a:r>
          </a:p>
        </p:txBody>
      </p:sp>
      <p:sp>
        <p:nvSpPr>
          <p:cNvPr id="45" name="Metin kutusu 44">
            <a:extLst>
              <a:ext uri="{FF2B5EF4-FFF2-40B4-BE49-F238E27FC236}">
                <a16:creationId xmlns:a16="http://schemas.microsoft.com/office/drawing/2014/main" id="{0074BD01-11B4-9D49-9857-555EC8BE7752}"/>
              </a:ext>
            </a:extLst>
          </p:cNvPr>
          <p:cNvSpPr txBox="1"/>
          <p:nvPr/>
        </p:nvSpPr>
        <p:spPr>
          <a:xfrm>
            <a:off x="6289824" y="915712"/>
            <a:ext cx="1903051" cy="738664"/>
          </a:xfrm>
          <a:prstGeom prst="rect">
            <a:avLst/>
          </a:prstGeom>
          <a:noFill/>
        </p:spPr>
        <p:txBody>
          <a:bodyPr wrap="square" rtlCol="0">
            <a:spAutoFit/>
          </a:bodyPr>
          <a:lstStyle/>
          <a:p>
            <a:pPr algn="ctr"/>
            <a:r>
              <a:rPr lang="tr-TR" sz="1400" b="1" dirty="0"/>
              <a:t>S</a:t>
            </a:r>
            <a:r>
              <a:rPr lang="tr-GB" sz="1400" b="1" dirty="0"/>
              <a:t>elamlaşma</a:t>
            </a:r>
          </a:p>
          <a:p>
            <a:pPr algn="ctr"/>
            <a:r>
              <a:rPr lang="tr-TR" sz="1400" b="1" dirty="0"/>
              <a:t>K</a:t>
            </a:r>
            <a:r>
              <a:rPr lang="tr-GB" sz="1400" b="1" dirty="0"/>
              <a:t>ahvaltı </a:t>
            </a:r>
          </a:p>
          <a:p>
            <a:pPr algn="ctr"/>
            <a:r>
              <a:rPr lang="tr-TR" sz="1400" b="1" dirty="0"/>
              <a:t>E</a:t>
            </a:r>
            <a:r>
              <a:rPr lang="tr-GB" sz="1400" b="1" dirty="0"/>
              <a:t>ba tv izlenmesi</a:t>
            </a:r>
          </a:p>
        </p:txBody>
      </p:sp>
      <p:sp>
        <p:nvSpPr>
          <p:cNvPr id="46" name="Metin kutusu 45">
            <a:extLst>
              <a:ext uri="{FF2B5EF4-FFF2-40B4-BE49-F238E27FC236}">
                <a16:creationId xmlns:a16="http://schemas.microsoft.com/office/drawing/2014/main" id="{9F9A15EF-7B37-BE43-8AEC-BF38D7D4C929}"/>
              </a:ext>
            </a:extLst>
          </p:cNvPr>
          <p:cNvSpPr txBox="1"/>
          <p:nvPr/>
        </p:nvSpPr>
        <p:spPr>
          <a:xfrm>
            <a:off x="7958010" y="892072"/>
            <a:ext cx="1903051" cy="738664"/>
          </a:xfrm>
          <a:prstGeom prst="rect">
            <a:avLst/>
          </a:prstGeom>
          <a:noFill/>
        </p:spPr>
        <p:txBody>
          <a:bodyPr wrap="square" rtlCol="0">
            <a:spAutoFit/>
          </a:bodyPr>
          <a:lstStyle/>
          <a:p>
            <a:pPr algn="ctr"/>
            <a:r>
              <a:rPr lang="tr-TR" sz="1400" b="1" dirty="0"/>
              <a:t>S</a:t>
            </a:r>
            <a:r>
              <a:rPr lang="tr-GB" sz="1400" b="1" dirty="0"/>
              <a:t>elamlaşma</a:t>
            </a:r>
          </a:p>
          <a:p>
            <a:pPr algn="ctr"/>
            <a:r>
              <a:rPr lang="tr-TR" sz="1400" b="1" dirty="0"/>
              <a:t>K</a:t>
            </a:r>
            <a:r>
              <a:rPr lang="tr-GB" sz="1400" b="1" dirty="0"/>
              <a:t>ahvaltı </a:t>
            </a:r>
          </a:p>
          <a:p>
            <a:pPr algn="ctr"/>
            <a:r>
              <a:rPr lang="tr-TR" sz="1400" b="1" dirty="0"/>
              <a:t>E</a:t>
            </a:r>
            <a:r>
              <a:rPr lang="tr-GB" sz="1400" b="1" dirty="0"/>
              <a:t>ba tv izlenmesi</a:t>
            </a:r>
          </a:p>
        </p:txBody>
      </p:sp>
      <p:sp>
        <p:nvSpPr>
          <p:cNvPr id="48" name="Metin kutusu 47">
            <a:extLst>
              <a:ext uri="{FF2B5EF4-FFF2-40B4-BE49-F238E27FC236}">
                <a16:creationId xmlns:a16="http://schemas.microsoft.com/office/drawing/2014/main" id="{2D72E4F8-9BCA-6B4E-858D-0DF80F72B018}"/>
              </a:ext>
            </a:extLst>
          </p:cNvPr>
          <p:cNvSpPr txBox="1"/>
          <p:nvPr/>
        </p:nvSpPr>
        <p:spPr>
          <a:xfrm>
            <a:off x="255477" y="1870235"/>
            <a:ext cx="1075936" cy="646331"/>
          </a:xfrm>
          <a:prstGeom prst="rect">
            <a:avLst/>
          </a:prstGeom>
          <a:noFill/>
        </p:spPr>
        <p:txBody>
          <a:bodyPr wrap="none" rtlCol="0">
            <a:spAutoFit/>
          </a:bodyPr>
          <a:lstStyle/>
          <a:p>
            <a:pPr algn="ctr"/>
            <a:r>
              <a:rPr lang="tr-GB" sz="1200" b="1" dirty="0">
                <a:solidFill>
                  <a:srgbClr val="C00000"/>
                </a:solidFill>
                <a:latin typeface="Chalkduster" panose="03050602040202020205" pitchFamily="66" charset="0"/>
              </a:rPr>
              <a:t>2.</a:t>
            </a:r>
          </a:p>
          <a:p>
            <a:pPr algn="ctr"/>
            <a:r>
              <a:rPr lang="tr-GB" sz="1200" b="1" dirty="0">
                <a:solidFill>
                  <a:srgbClr val="C00000"/>
                </a:solidFill>
                <a:latin typeface="Chalkduster" panose="03050602040202020205" pitchFamily="66" charset="0"/>
              </a:rPr>
              <a:t>ETKİNLİK </a:t>
            </a:r>
          </a:p>
          <a:p>
            <a:pPr algn="ctr"/>
            <a:endParaRPr lang="tr-GB" sz="1200" b="1" dirty="0">
              <a:solidFill>
                <a:srgbClr val="C00000"/>
              </a:solidFill>
              <a:latin typeface="Chalkduster" panose="03050602040202020205" pitchFamily="66" charset="0"/>
            </a:endParaRPr>
          </a:p>
        </p:txBody>
      </p:sp>
      <p:sp>
        <p:nvSpPr>
          <p:cNvPr id="49" name="Metin kutusu 48">
            <a:extLst>
              <a:ext uri="{FF2B5EF4-FFF2-40B4-BE49-F238E27FC236}">
                <a16:creationId xmlns:a16="http://schemas.microsoft.com/office/drawing/2014/main" id="{4648551D-146E-524C-918C-920827D755F4}"/>
              </a:ext>
            </a:extLst>
          </p:cNvPr>
          <p:cNvSpPr txBox="1"/>
          <p:nvPr/>
        </p:nvSpPr>
        <p:spPr>
          <a:xfrm>
            <a:off x="239724" y="2803309"/>
            <a:ext cx="1075936" cy="646331"/>
          </a:xfrm>
          <a:prstGeom prst="rect">
            <a:avLst/>
          </a:prstGeom>
          <a:noFill/>
        </p:spPr>
        <p:txBody>
          <a:bodyPr wrap="none" rtlCol="0">
            <a:spAutoFit/>
          </a:bodyPr>
          <a:lstStyle/>
          <a:p>
            <a:pPr algn="ctr"/>
            <a:r>
              <a:rPr lang="tr-GB" sz="1200" b="1" dirty="0">
                <a:solidFill>
                  <a:srgbClr val="C00000"/>
                </a:solidFill>
                <a:latin typeface="Chalkduster" panose="03050602040202020205" pitchFamily="66" charset="0"/>
              </a:rPr>
              <a:t>3.</a:t>
            </a:r>
          </a:p>
          <a:p>
            <a:pPr algn="ctr"/>
            <a:r>
              <a:rPr lang="tr-GB" sz="1200" b="1" dirty="0">
                <a:solidFill>
                  <a:srgbClr val="C00000"/>
                </a:solidFill>
                <a:latin typeface="Chalkduster" panose="03050602040202020205" pitchFamily="66" charset="0"/>
              </a:rPr>
              <a:t>ETKİNLİK </a:t>
            </a:r>
          </a:p>
          <a:p>
            <a:pPr algn="ctr"/>
            <a:endParaRPr lang="tr-GB" sz="1200" b="1" dirty="0">
              <a:solidFill>
                <a:srgbClr val="C00000"/>
              </a:solidFill>
              <a:latin typeface="Chalkduster" panose="03050602040202020205" pitchFamily="66" charset="0"/>
            </a:endParaRPr>
          </a:p>
        </p:txBody>
      </p:sp>
      <p:sp>
        <p:nvSpPr>
          <p:cNvPr id="50" name="Metin kutusu 49">
            <a:extLst>
              <a:ext uri="{FF2B5EF4-FFF2-40B4-BE49-F238E27FC236}">
                <a16:creationId xmlns:a16="http://schemas.microsoft.com/office/drawing/2014/main" id="{07DCADFD-C2C4-2147-9AA7-67A8EB7A5C2A}"/>
              </a:ext>
            </a:extLst>
          </p:cNvPr>
          <p:cNvSpPr txBox="1"/>
          <p:nvPr/>
        </p:nvSpPr>
        <p:spPr>
          <a:xfrm>
            <a:off x="180449" y="3921521"/>
            <a:ext cx="1075936" cy="646331"/>
          </a:xfrm>
          <a:prstGeom prst="rect">
            <a:avLst/>
          </a:prstGeom>
          <a:noFill/>
        </p:spPr>
        <p:txBody>
          <a:bodyPr wrap="none" rtlCol="0">
            <a:spAutoFit/>
          </a:bodyPr>
          <a:lstStyle/>
          <a:p>
            <a:pPr algn="ctr"/>
            <a:r>
              <a:rPr lang="tr-GB" sz="1200" b="1" dirty="0">
                <a:solidFill>
                  <a:srgbClr val="C00000"/>
                </a:solidFill>
                <a:latin typeface="Chalkduster" panose="03050602040202020205" pitchFamily="66" charset="0"/>
              </a:rPr>
              <a:t>4.</a:t>
            </a:r>
          </a:p>
          <a:p>
            <a:pPr algn="ctr"/>
            <a:r>
              <a:rPr lang="tr-GB" sz="1200" b="1" dirty="0">
                <a:solidFill>
                  <a:srgbClr val="C00000"/>
                </a:solidFill>
                <a:latin typeface="Chalkduster" panose="03050602040202020205" pitchFamily="66" charset="0"/>
              </a:rPr>
              <a:t>ETKİNLİK </a:t>
            </a:r>
          </a:p>
          <a:p>
            <a:pPr algn="ctr"/>
            <a:endParaRPr lang="tr-GB" sz="1200" b="1" dirty="0">
              <a:solidFill>
                <a:srgbClr val="C00000"/>
              </a:solidFill>
              <a:latin typeface="Chalkduster" panose="03050602040202020205" pitchFamily="66" charset="0"/>
            </a:endParaRPr>
          </a:p>
        </p:txBody>
      </p:sp>
      <p:sp>
        <p:nvSpPr>
          <p:cNvPr id="51" name="Metin kutusu 50">
            <a:extLst>
              <a:ext uri="{FF2B5EF4-FFF2-40B4-BE49-F238E27FC236}">
                <a16:creationId xmlns:a16="http://schemas.microsoft.com/office/drawing/2014/main" id="{36762117-6919-D646-B7BC-D134D1B6FE70}"/>
              </a:ext>
            </a:extLst>
          </p:cNvPr>
          <p:cNvSpPr txBox="1"/>
          <p:nvPr/>
        </p:nvSpPr>
        <p:spPr>
          <a:xfrm>
            <a:off x="222715" y="5039733"/>
            <a:ext cx="1075936" cy="646331"/>
          </a:xfrm>
          <a:prstGeom prst="rect">
            <a:avLst/>
          </a:prstGeom>
          <a:noFill/>
        </p:spPr>
        <p:txBody>
          <a:bodyPr wrap="none" rtlCol="0">
            <a:spAutoFit/>
          </a:bodyPr>
          <a:lstStyle/>
          <a:p>
            <a:pPr algn="ctr"/>
            <a:r>
              <a:rPr lang="tr-GB" sz="1200" b="1" dirty="0">
                <a:solidFill>
                  <a:srgbClr val="C00000"/>
                </a:solidFill>
                <a:latin typeface="Chalkduster" panose="03050602040202020205" pitchFamily="66" charset="0"/>
              </a:rPr>
              <a:t>5.</a:t>
            </a:r>
          </a:p>
          <a:p>
            <a:pPr algn="ctr"/>
            <a:r>
              <a:rPr lang="tr-GB" sz="1200" b="1" dirty="0">
                <a:solidFill>
                  <a:srgbClr val="C00000"/>
                </a:solidFill>
                <a:latin typeface="Chalkduster" panose="03050602040202020205" pitchFamily="66" charset="0"/>
              </a:rPr>
              <a:t>ETKİNLİK </a:t>
            </a:r>
          </a:p>
          <a:p>
            <a:pPr algn="ctr"/>
            <a:endParaRPr lang="tr-GB" sz="1200" b="1" dirty="0">
              <a:solidFill>
                <a:srgbClr val="C00000"/>
              </a:solidFill>
              <a:latin typeface="Chalkduster" panose="03050602040202020205" pitchFamily="66" charset="0"/>
            </a:endParaRPr>
          </a:p>
        </p:txBody>
      </p:sp>
      <p:sp>
        <p:nvSpPr>
          <p:cNvPr id="52" name="Metin kutusu 51">
            <a:extLst>
              <a:ext uri="{FF2B5EF4-FFF2-40B4-BE49-F238E27FC236}">
                <a16:creationId xmlns:a16="http://schemas.microsoft.com/office/drawing/2014/main" id="{4865269C-67BC-734A-8D0D-37B4512230F4}"/>
              </a:ext>
            </a:extLst>
          </p:cNvPr>
          <p:cNvSpPr txBox="1"/>
          <p:nvPr/>
        </p:nvSpPr>
        <p:spPr>
          <a:xfrm>
            <a:off x="232914" y="6055834"/>
            <a:ext cx="1075936" cy="646331"/>
          </a:xfrm>
          <a:prstGeom prst="rect">
            <a:avLst/>
          </a:prstGeom>
          <a:noFill/>
        </p:spPr>
        <p:txBody>
          <a:bodyPr wrap="none" rtlCol="0">
            <a:spAutoFit/>
          </a:bodyPr>
          <a:lstStyle/>
          <a:p>
            <a:pPr algn="ctr"/>
            <a:r>
              <a:rPr lang="tr-GB" sz="1200" b="1" dirty="0">
                <a:solidFill>
                  <a:srgbClr val="C00000"/>
                </a:solidFill>
                <a:latin typeface="Chalkduster" panose="03050602040202020205" pitchFamily="66" charset="0"/>
              </a:rPr>
              <a:t>6.</a:t>
            </a:r>
          </a:p>
          <a:p>
            <a:pPr algn="ctr"/>
            <a:r>
              <a:rPr lang="tr-GB" sz="1200" b="1" dirty="0">
                <a:solidFill>
                  <a:srgbClr val="C00000"/>
                </a:solidFill>
                <a:latin typeface="Chalkduster" panose="03050602040202020205" pitchFamily="66" charset="0"/>
              </a:rPr>
              <a:t>ETKİNLİK </a:t>
            </a:r>
          </a:p>
          <a:p>
            <a:pPr algn="ctr"/>
            <a:endParaRPr lang="tr-GB" sz="1200" b="1" dirty="0">
              <a:solidFill>
                <a:srgbClr val="C00000"/>
              </a:solidFill>
              <a:latin typeface="Chalkduster" panose="03050602040202020205" pitchFamily="66" charset="0"/>
            </a:endParaRPr>
          </a:p>
        </p:txBody>
      </p:sp>
      <p:sp>
        <p:nvSpPr>
          <p:cNvPr id="31" name="Metin kutusu 30">
            <a:extLst>
              <a:ext uri="{FF2B5EF4-FFF2-40B4-BE49-F238E27FC236}">
                <a16:creationId xmlns:a16="http://schemas.microsoft.com/office/drawing/2014/main" id="{D45C0415-BDC9-C64A-A4B2-7FC7414C5D3C}"/>
              </a:ext>
            </a:extLst>
          </p:cNvPr>
          <p:cNvSpPr txBox="1"/>
          <p:nvPr/>
        </p:nvSpPr>
        <p:spPr>
          <a:xfrm>
            <a:off x="2326415" y="237157"/>
            <a:ext cx="5358390" cy="338554"/>
          </a:xfrm>
          <a:prstGeom prst="rect">
            <a:avLst/>
          </a:prstGeom>
          <a:noFill/>
        </p:spPr>
        <p:txBody>
          <a:bodyPr wrap="none" rtlCol="0">
            <a:spAutoFit/>
          </a:bodyPr>
          <a:lstStyle/>
          <a:p>
            <a:r>
              <a:rPr lang="tr-GB" sz="1600" b="1" dirty="0">
                <a:solidFill>
                  <a:srgbClr val="002060"/>
                </a:solidFill>
                <a:latin typeface="Chalkduster" panose="03050602040202020205" pitchFamily="66" charset="0"/>
              </a:rPr>
              <a:t>21 -</a:t>
            </a:r>
            <a:r>
              <a:rPr lang="tr-GB" sz="1600" b="1" dirty="0">
                <a:solidFill>
                  <a:schemeClr val="accent2">
                    <a:lumMod val="75000"/>
                  </a:schemeClr>
                </a:solidFill>
                <a:latin typeface="Chalkduster" panose="03050602040202020205" pitchFamily="66" charset="0"/>
              </a:rPr>
              <a:t>25</a:t>
            </a:r>
            <a:r>
              <a:rPr lang="tr-GB" sz="1600" b="1" dirty="0">
                <a:solidFill>
                  <a:srgbClr val="002060"/>
                </a:solidFill>
                <a:latin typeface="Chalkduster" panose="03050602040202020205" pitchFamily="66" charset="0"/>
              </a:rPr>
              <a:t> ARALIK 2020 </a:t>
            </a:r>
            <a:r>
              <a:rPr lang="tr-GB" sz="1600" b="1" dirty="0">
                <a:solidFill>
                  <a:schemeClr val="accent2">
                    <a:lumMod val="75000"/>
                  </a:schemeClr>
                </a:solidFill>
                <a:latin typeface="Chalkduster" panose="03050602040202020205" pitchFamily="66" charset="0"/>
              </a:rPr>
              <a:t>UZAKTAN EĞİTİM </a:t>
            </a:r>
            <a:r>
              <a:rPr lang="tr-GB" sz="1600" b="1" dirty="0">
                <a:solidFill>
                  <a:srgbClr val="002060"/>
                </a:solidFill>
                <a:latin typeface="Chalkduster" panose="03050602040202020205" pitchFamily="66" charset="0"/>
              </a:rPr>
              <a:t>PLANI</a:t>
            </a:r>
          </a:p>
        </p:txBody>
      </p:sp>
    </p:spTree>
    <p:extLst>
      <p:ext uri="{BB962C8B-B14F-4D97-AF65-F5344CB8AC3E}">
        <p14:creationId xmlns:p14="http://schemas.microsoft.com/office/powerpoint/2010/main" val="2507606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51000">
              <a:schemeClr val="bg1"/>
            </a:gs>
            <a:gs pos="61000">
              <a:schemeClr val="bg1"/>
            </a:gs>
          </a:gsLst>
          <a:lin ang="5400000" scaled="1"/>
        </a:gradFill>
        <a:effectLst/>
      </p:bgPr>
    </p:bg>
    <p:spTree>
      <p:nvGrpSpPr>
        <p:cNvPr id="1" name=""/>
        <p:cNvGrpSpPr/>
        <p:nvPr/>
      </p:nvGrpSpPr>
      <p:grpSpPr>
        <a:xfrm>
          <a:off x="0" y="0"/>
          <a:ext cx="0" cy="0"/>
          <a:chOff x="0" y="0"/>
          <a:chExt cx="0" cy="0"/>
        </a:xfrm>
      </p:grpSpPr>
      <p:sp>
        <p:nvSpPr>
          <p:cNvPr id="9" name="Dikdörtgen 8">
            <a:extLst>
              <a:ext uri="{FF2B5EF4-FFF2-40B4-BE49-F238E27FC236}">
                <a16:creationId xmlns:a16="http://schemas.microsoft.com/office/drawing/2014/main" id="{823487FD-F2E3-C54F-832C-6E65E75A6208}"/>
              </a:ext>
            </a:extLst>
          </p:cNvPr>
          <p:cNvSpPr/>
          <p:nvPr/>
        </p:nvSpPr>
        <p:spPr>
          <a:xfrm>
            <a:off x="112542" y="140677"/>
            <a:ext cx="9692640" cy="6583680"/>
          </a:xfrm>
          <a:prstGeom prst="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GB" dirty="0">
              <a:solidFill>
                <a:schemeClr val="tx1"/>
              </a:solidFill>
            </a:endParaRPr>
          </a:p>
        </p:txBody>
      </p:sp>
      <p:cxnSp>
        <p:nvCxnSpPr>
          <p:cNvPr id="11" name="Düz Bağlayıcı 10">
            <a:extLst>
              <a:ext uri="{FF2B5EF4-FFF2-40B4-BE49-F238E27FC236}">
                <a16:creationId xmlns:a16="http://schemas.microsoft.com/office/drawing/2014/main" id="{0C1AC601-039F-D745-80CF-7C89F3F1104A}"/>
              </a:ext>
            </a:extLst>
          </p:cNvPr>
          <p:cNvCxnSpPr>
            <a:cxnSpLocks/>
          </p:cNvCxnSpPr>
          <p:nvPr/>
        </p:nvCxnSpPr>
        <p:spPr>
          <a:xfrm>
            <a:off x="106680" y="606697"/>
            <a:ext cx="969264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Düz Bağlayıcı 16">
            <a:extLst>
              <a:ext uri="{FF2B5EF4-FFF2-40B4-BE49-F238E27FC236}">
                <a16:creationId xmlns:a16="http://schemas.microsoft.com/office/drawing/2014/main" id="{6B0EBFE4-5F55-DF44-8A8A-F9D1AA9A49A5}"/>
              </a:ext>
            </a:extLst>
          </p:cNvPr>
          <p:cNvCxnSpPr>
            <a:cxnSpLocks/>
          </p:cNvCxnSpPr>
          <p:nvPr/>
        </p:nvCxnSpPr>
        <p:spPr>
          <a:xfrm>
            <a:off x="106680" y="1634619"/>
            <a:ext cx="969264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Düz Bağlayıcı 17">
            <a:extLst>
              <a:ext uri="{FF2B5EF4-FFF2-40B4-BE49-F238E27FC236}">
                <a16:creationId xmlns:a16="http://schemas.microsoft.com/office/drawing/2014/main" id="{73497112-8975-DA42-B9E3-4EE0AB190D60}"/>
              </a:ext>
            </a:extLst>
          </p:cNvPr>
          <p:cNvCxnSpPr>
            <a:cxnSpLocks/>
          </p:cNvCxnSpPr>
          <p:nvPr/>
        </p:nvCxnSpPr>
        <p:spPr>
          <a:xfrm>
            <a:off x="106680" y="2563934"/>
            <a:ext cx="969264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Düz Bağlayıcı 18">
            <a:extLst>
              <a:ext uri="{FF2B5EF4-FFF2-40B4-BE49-F238E27FC236}">
                <a16:creationId xmlns:a16="http://schemas.microsoft.com/office/drawing/2014/main" id="{776E63A3-9179-6B40-AC99-174D94BDF9C7}"/>
              </a:ext>
            </a:extLst>
          </p:cNvPr>
          <p:cNvCxnSpPr>
            <a:cxnSpLocks/>
          </p:cNvCxnSpPr>
          <p:nvPr/>
        </p:nvCxnSpPr>
        <p:spPr>
          <a:xfrm>
            <a:off x="106680" y="3596640"/>
            <a:ext cx="969264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Düz Bağlayıcı 19">
            <a:extLst>
              <a:ext uri="{FF2B5EF4-FFF2-40B4-BE49-F238E27FC236}">
                <a16:creationId xmlns:a16="http://schemas.microsoft.com/office/drawing/2014/main" id="{70168AD1-1D5C-DD47-87FE-33927E57F84E}"/>
              </a:ext>
            </a:extLst>
          </p:cNvPr>
          <p:cNvCxnSpPr>
            <a:cxnSpLocks/>
          </p:cNvCxnSpPr>
          <p:nvPr/>
        </p:nvCxnSpPr>
        <p:spPr>
          <a:xfrm>
            <a:off x="106680" y="4736124"/>
            <a:ext cx="969264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Düz Bağlayıcı 20">
            <a:extLst>
              <a:ext uri="{FF2B5EF4-FFF2-40B4-BE49-F238E27FC236}">
                <a16:creationId xmlns:a16="http://schemas.microsoft.com/office/drawing/2014/main" id="{D817CA91-82D1-C648-8DE0-6AA0A8DA7FC6}"/>
              </a:ext>
            </a:extLst>
          </p:cNvPr>
          <p:cNvCxnSpPr>
            <a:cxnSpLocks/>
          </p:cNvCxnSpPr>
          <p:nvPr/>
        </p:nvCxnSpPr>
        <p:spPr>
          <a:xfrm>
            <a:off x="106680" y="5861539"/>
            <a:ext cx="969264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Düz Bağlayıcı 21">
            <a:extLst>
              <a:ext uri="{FF2B5EF4-FFF2-40B4-BE49-F238E27FC236}">
                <a16:creationId xmlns:a16="http://schemas.microsoft.com/office/drawing/2014/main" id="{6772DA02-8CB1-A54E-8188-889DAAA48031}"/>
              </a:ext>
            </a:extLst>
          </p:cNvPr>
          <p:cNvCxnSpPr>
            <a:cxnSpLocks/>
          </p:cNvCxnSpPr>
          <p:nvPr/>
        </p:nvCxnSpPr>
        <p:spPr>
          <a:xfrm>
            <a:off x="106680" y="965982"/>
            <a:ext cx="969264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Düz Bağlayıcı 22">
            <a:extLst>
              <a:ext uri="{FF2B5EF4-FFF2-40B4-BE49-F238E27FC236}">
                <a16:creationId xmlns:a16="http://schemas.microsoft.com/office/drawing/2014/main" id="{82E197CA-2D9B-964D-BA6D-AF5CF6DA373E}"/>
              </a:ext>
            </a:extLst>
          </p:cNvPr>
          <p:cNvCxnSpPr>
            <a:cxnSpLocks/>
          </p:cNvCxnSpPr>
          <p:nvPr/>
        </p:nvCxnSpPr>
        <p:spPr>
          <a:xfrm>
            <a:off x="1286022" y="606697"/>
            <a:ext cx="0" cy="611766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Düz Bağlayıcı 26">
            <a:extLst>
              <a:ext uri="{FF2B5EF4-FFF2-40B4-BE49-F238E27FC236}">
                <a16:creationId xmlns:a16="http://schemas.microsoft.com/office/drawing/2014/main" id="{11812CCE-4388-E842-AA36-6D5D336DD2D1}"/>
              </a:ext>
            </a:extLst>
          </p:cNvPr>
          <p:cNvCxnSpPr>
            <a:cxnSpLocks/>
          </p:cNvCxnSpPr>
          <p:nvPr/>
        </p:nvCxnSpPr>
        <p:spPr>
          <a:xfrm>
            <a:off x="2795148" y="606697"/>
            <a:ext cx="0" cy="611766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2" name="Düz Bağlayıcı 31">
            <a:extLst>
              <a:ext uri="{FF2B5EF4-FFF2-40B4-BE49-F238E27FC236}">
                <a16:creationId xmlns:a16="http://schemas.microsoft.com/office/drawing/2014/main" id="{60F613DD-D01B-E24C-A276-FEFB03DED352}"/>
              </a:ext>
            </a:extLst>
          </p:cNvPr>
          <p:cNvCxnSpPr>
            <a:cxnSpLocks/>
          </p:cNvCxnSpPr>
          <p:nvPr/>
        </p:nvCxnSpPr>
        <p:spPr>
          <a:xfrm>
            <a:off x="4506525" y="606697"/>
            <a:ext cx="0" cy="611766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3" name="Düz Bağlayıcı 32">
            <a:extLst>
              <a:ext uri="{FF2B5EF4-FFF2-40B4-BE49-F238E27FC236}">
                <a16:creationId xmlns:a16="http://schemas.microsoft.com/office/drawing/2014/main" id="{665125D1-B9B9-CA4C-96C4-97FA236F0F1F}"/>
              </a:ext>
            </a:extLst>
          </p:cNvPr>
          <p:cNvCxnSpPr>
            <a:cxnSpLocks/>
          </p:cNvCxnSpPr>
          <p:nvPr/>
        </p:nvCxnSpPr>
        <p:spPr>
          <a:xfrm>
            <a:off x="6423585" y="606697"/>
            <a:ext cx="0" cy="611766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4" name="Düz Bağlayıcı 33">
            <a:extLst>
              <a:ext uri="{FF2B5EF4-FFF2-40B4-BE49-F238E27FC236}">
                <a16:creationId xmlns:a16="http://schemas.microsoft.com/office/drawing/2014/main" id="{A195A974-2993-BC4D-86D3-E21FFCEC6A98}"/>
              </a:ext>
            </a:extLst>
          </p:cNvPr>
          <p:cNvCxnSpPr>
            <a:cxnSpLocks/>
          </p:cNvCxnSpPr>
          <p:nvPr/>
        </p:nvCxnSpPr>
        <p:spPr>
          <a:xfrm>
            <a:off x="8089173" y="606697"/>
            <a:ext cx="0" cy="611766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5" name="Metin kutusu 34">
            <a:extLst>
              <a:ext uri="{FF2B5EF4-FFF2-40B4-BE49-F238E27FC236}">
                <a16:creationId xmlns:a16="http://schemas.microsoft.com/office/drawing/2014/main" id="{36838C08-37F0-D540-BCFD-C21A83C62326}"/>
              </a:ext>
            </a:extLst>
          </p:cNvPr>
          <p:cNvSpPr txBox="1"/>
          <p:nvPr/>
        </p:nvSpPr>
        <p:spPr>
          <a:xfrm>
            <a:off x="1300030" y="637476"/>
            <a:ext cx="1481111" cy="338554"/>
          </a:xfrm>
          <a:prstGeom prst="rect">
            <a:avLst/>
          </a:prstGeom>
          <a:noFill/>
        </p:spPr>
        <p:txBody>
          <a:bodyPr wrap="none" rtlCol="0">
            <a:spAutoFit/>
          </a:bodyPr>
          <a:lstStyle/>
          <a:p>
            <a:r>
              <a:rPr lang="tr-GB" sz="1600" b="1" dirty="0">
                <a:latin typeface="Chalkduster" panose="03050602040202020205" pitchFamily="66" charset="0"/>
              </a:rPr>
              <a:t>PAZARTESİ</a:t>
            </a:r>
          </a:p>
        </p:txBody>
      </p:sp>
      <p:sp>
        <p:nvSpPr>
          <p:cNvPr id="36" name="Metin kutusu 35">
            <a:extLst>
              <a:ext uri="{FF2B5EF4-FFF2-40B4-BE49-F238E27FC236}">
                <a16:creationId xmlns:a16="http://schemas.microsoft.com/office/drawing/2014/main" id="{FB8A5D9E-A7F7-8B46-840B-B2C786BA1E08}"/>
              </a:ext>
            </a:extLst>
          </p:cNvPr>
          <p:cNvSpPr txBox="1"/>
          <p:nvPr/>
        </p:nvSpPr>
        <p:spPr>
          <a:xfrm>
            <a:off x="3303479" y="607145"/>
            <a:ext cx="691215" cy="338554"/>
          </a:xfrm>
          <a:prstGeom prst="rect">
            <a:avLst/>
          </a:prstGeom>
          <a:noFill/>
        </p:spPr>
        <p:txBody>
          <a:bodyPr wrap="none" rtlCol="0">
            <a:spAutoFit/>
          </a:bodyPr>
          <a:lstStyle/>
          <a:p>
            <a:r>
              <a:rPr lang="tr-GB" sz="1600" b="1" dirty="0">
                <a:latin typeface="Chalkduster" panose="03050602040202020205" pitchFamily="66" charset="0"/>
              </a:rPr>
              <a:t>SALI</a:t>
            </a:r>
          </a:p>
        </p:txBody>
      </p:sp>
      <p:sp>
        <p:nvSpPr>
          <p:cNvPr id="37" name="Metin kutusu 36">
            <a:extLst>
              <a:ext uri="{FF2B5EF4-FFF2-40B4-BE49-F238E27FC236}">
                <a16:creationId xmlns:a16="http://schemas.microsoft.com/office/drawing/2014/main" id="{BFCDFBCD-340F-C142-AECA-E10564E71D37}"/>
              </a:ext>
            </a:extLst>
          </p:cNvPr>
          <p:cNvSpPr txBox="1"/>
          <p:nvPr/>
        </p:nvSpPr>
        <p:spPr>
          <a:xfrm>
            <a:off x="4755794" y="606697"/>
            <a:ext cx="1342291" cy="338554"/>
          </a:xfrm>
          <a:prstGeom prst="rect">
            <a:avLst/>
          </a:prstGeom>
          <a:noFill/>
        </p:spPr>
        <p:txBody>
          <a:bodyPr wrap="none" rtlCol="0">
            <a:spAutoFit/>
          </a:bodyPr>
          <a:lstStyle/>
          <a:p>
            <a:r>
              <a:rPr lang="tr-GB" sz="1600" b="1" dirty="0">
                <a:latin typeface="Chalkduster" panose="03050602040202020205" pitchFamily="66" charset="0"/>
              </a:rPr>
              <a:t>ÇARŞAMBA</a:t>
            </a:r>
          </a:p>
        </p:txBody>
      </p:sp>
      <p:sp>
        <p:nvSpPr>
          <p:cNvPr id="38" name="Metin kutusu 37">
            <a:extLst>
              <a:ext uri="{FF2B5EF4-FFF2-40B4-BE49-F238E27FC236}">
                <a16:creationId xmlns:a16="http://schemas.microsoft.com/office/drawing/2014/main" id="{F87FE4C5-93FE-2743-B814-53D54AA7A5F5}"/>
              </a:ext>
            </a:extLst>
          </p:cNvPr>
          <p:cNvSpPr txBox="1"/>
          <p:nvPr/>
        </p:nvSpPr>
        <p:spPr>
          <a:xfrm>
            <a:off x="6662823" y="606697"/>
            <a:ext cx="1361270" cy="338554"/>
          </a:xfrm>
          <a:prstGeom prst="rect">
            <a:avLst/>
          </a:prstGeom>
          <a:noFill/>
        </p:spPr>
        <p:txBody>
          <a:bodyPr wrap="none" rtlCol="0">
            <a:spAutoFit/>
          </a:bodyPr>
          <a:lstStyle/>
          <a:p>
            <a:r>
              <a:rPr lang="tr-GB" sz="1600" b="1" dirty="0">
                <a:latin typeface="Chalkduster" panose="03050602040202020205" pitchFamily="66" charset="0"/>
              </a:rPr>
              <a:t>PERŞEMBE</a:t>
            </a:r>
          </a:p>
        </p:txBody>
      </p:sp>
      <p:sp>
        <p:nvSpPr>
          <p:cNvPr id="39" name="Metin kutusu 38">
            <a:extLst>
              <a:ext uri="{FF2B5EF4-FFF2-40B4-BE49-F238E27FC236}">
                <a16:creationId xmlns:a16="http://schemas.microsoft.com/office/drawing/2014/main" id="{4FACE131-982B-3E4D-B994-3AD0C826407E}"/>
              </a:ext>
            </a:extLst>
          </p:cNvPr>
          <p:cNvSpPr txBox="1"/>
          <p:nvPr/>
        </p:nvSpPr>
        <p:spPr>
          <a:xfrm>
            <a:off x="8568260" y="637476"/>
            <a:ext cx="822661" cy="338554"/>
          </a:xfrm>
          <a:prstGeom prst="rect">
            <a:avLst/>
          </a:prstGeom>
          <a:noFill/>
        </p:spPr>
        <p:txBody>
          <a:bodyPr wrap="none" rtlCol="0">
            <a:spAutoFit/>
          </a:bodyPr>
          <a:lstStyle/>
          <a:p>
            <a:r>
              <a:rPr lang="tr-GB" sz="1600" b="1" dirty="0">
                <a:latin typeface="Chalkduster" panose="03050602040202020205" pitchFamily="66" charset="0"/>
              </a:rPr>
              <a:t>CUMA</a:t>
            </a:r>
          </a:p>
        </p:txBody>
      </p:sp>
      <p:sp>
        <p:nvSpPr>
          <p:cNvPr id="41" name="Metin kutusu 40">
            <a:extLst>
              <a:ext uri="{FF2B5EF4-FFF2-40B4-BE49-F238E27FC236}">
                <a16:creationId xmlns:a16="http://schemas.microsoft.com/office/drawing/2014/main" id="{6CE87D34-6795-2044-8699-0C75A283EF49}"/>
              </a:ext>
            </a:extLst>
          </p:cNvPr>
          <p:cNvSpPr txBox="1"/>
          <p:nvPr/>
        </p:nvSpPr>
        <p:spPr>
          <a:xfrm>
            <a:off x="310160" y="1030572"/>
            <a:ext cx="935064" cy="461665"/>
          </a:xfrm>
          <a:prstGeom prst="rect">
            <a:avLst/>
          </a:prstGeom>
          <a:noFill/>
        </p:spPr>
        <p:txBody>
          <a:bodyPr wrap="none" rtlCol="0">
            <a:spAutoFit/>
          </a:bodyPr>
          <a:lstStyle/>
          <a:p>
            <a:pPr algn="ctr"/>
            <a:r>
              <a:rPr lang="tr-GB" sz="1200" b="1" dirty="0">
                <a:solidFill>
                  <a:srgbClr val="C00000"/>
                </a:solidFill>
                <a:latin typeface="Chalkduster" panose="03050602040202020205" pitchFamily="66" charset="0"/>
              </a:rPr>
              <a:t>GÜNE </a:t>
            </a:r>
          </a:p>
          <a:p>
            <a:pPr algn="ctr"/>
            <a:r>
              <a:rPr lang="tr-GB" sz="1200" b="1" dirty="0">
                <a:solidFill>
                  <a:srgbClr val="C00000"/>
                </a:solidFill>
                <a:latin typeface="Chalkduster" panose="03050602040202020205" pitchFamily="66" charset="0"/>
              </a:rPr>
              <a:t>BAŞLAMA</a:t>
            </a:r>
          </a:p>
        </p:txBody>
      </p:sp>
      <p:sp>
        <p:nvSpPr>
          <p:cNvPr id="42" name="Metin kutusu 41">
            <a:extLst>
              <a:ext uri="{FF2B5EF4-FFF2-40B4-BE49-F238E27FC236}">
                <a16:creationId xmlns:a16="http://schemas.microsoft.com/office/drawing/2014/main" id="{5500E0D2-CE47-1646-A139-6E698E2DB549}"/>
              </a:ext>
            </a:extLst>
          </p:cNvPr>
          <p:cNvSpPr txBox="1"/>
          <p:nvPr/>
        </p:nvSpPr>
        <p:spPr>
          <a:xfrm>
            <a:off x="1068424" y="933512"/>
            <a:ext cx="1903051" cy="738664"/>
          </a:xfrm>
          <a:prstGeom prst="rect">
            <a:avLst/>
          </a:prstGeom>
          <a:noFill/>
        </p:spPr>
        <p:txBody>
          <a:bodyPr wrap="square" rtlCol="0">
            <a:spAutoFit/>
          </a:bodyPr>
          <a:lstStyle/>
          <a:p>
            <a:pPr algn="ctr"/>
            <a:r>
              <a:rPr lang="tr-TR" sz="1400" b="1" dirty="0"/>
              <a:t>S</a:t>
            </a:r>
            <a:r>
              <a:rPr lang="tr-GB" sz="1400" b="1" dirty="0"/>
              <a:t>elamlaşma</a:t>
            </a:r>
          </a:p>
          <a:p>
            <a:pPr algn="ctr"/>
            <a:r>
              <a:rPr lang="tr-TR" sz="1400" b="1" dirty="0"/>
              <a:t>K</a:t>
            </a:r>
            <a:r>
              <a:rPr lang="tr-GB" sz="1400" b="1" dirty="0"/>
              <a:t>ahvaltı </a:t>
            </a:r>
          </a:p>
          <a:p>
            <a:pPr algn="ctr"/>
            <a:r>
              <a:rPr lang="tr-TR" sz="1400" b="1" dirty="0"/>
              <a:t>E</a:t>
            </a:r>
            <a:r>
              <a:rPr lang="tr-GB" sz="1400" b="1" dirty="0"/>
              <a:t>ba tv izlenmesi</a:t>
            </a:r>
          </a:p>
        </p:txBody>
      </p:sp>
      <p:sp>
        <p:nvSpPr>
          <p:cNvPr id="43" name="Metin kutusu 42">
            <a:extLst>
              <a:ext uri="{FF2B5EF4-FFF2-40B4-BE49-F238E27FC236}">
                <a16:creationId xmlns:a16="http://schemas.microsoft.com/office/drawing/2014/main" id="{2F6BB39E-A1AA-2349-9368-77EDCC0F017C}"/>
              </a:ext>
            </a:extLst>
          </p:cNvPr>
          <p:cNvSpPr txBox="1"/>
          <p:nvPr/>
        </p:nvSpPr>
        <p:spPr>
          <a:xfrm>
            <a:off x="2631263" y="936592"/>
            <a:ext cx="1903051" cy="738664"/>
          </a:xfrm>
          <a:prstGeom prst="rect">
            <a:avLst/>
          </a:prstGeom>
          <a:noFill/>
        </p:spPr>
        <p:txBody>
          <a:bodyPr wrap="square" rtlCol="0">
            <a:spAutoFit/>
          </a:bodyPr>
          <a:lstStyle/>
          <a:p>
            <a:pPr algn="ctr"/>
            <a:r>
              <a:rPr lang="tr-TR" sz="1400" b="1" dirty="0"/>
              <a:t>S</a:t>
            </a:r>
            <a:r>
              <a:rPr lang="tr-GB" sz="1400" b="1" dirty="0"/>
              <a:t>elamlaşma</a:t>
            </a:r>
          </a:p>
          <a:p>
            <a:pPr algn="ctr"/>
            <a:r>
              <a:rPr lang="tr-TR" sz="1400" b="1" dirty="0"/>
              <a:t>K</a:t>
            </a:r>
            <a:r>
              <a:rPr lang="tr-GB" sz="1400" b="1" dirty="0"/>
              <a:t>ahvaltı </a:t>
            </a:r>
          </a:p>
          <a:p>
            <a:pPr algn="ctr"/>
            <a:r>
              <a:rPr lang="tr-TR" sz="1400" b="1" dirty="0"/>
              <a:t>E</a:t>
            </a:r>
            <a:r>
              <a:rPr lang="tr-GB" sz="1400" b="1" dirty="0"/>
              <a:t>ba tv izlenmesi</a:t>
            </a:r>
          </a:p>
        </p:txBody>
      </p:sp>
      <p:sp>
        <p:nvSpPr>
          <p:cNvPr id="44" name="Metin kutusu 43">
            <a:extLst>
              <a:ext uri="{FF2B5EF4-FFF2-40B4-BE49-F238E27FC236}">
                <a16:creationId xmlns:a16="http://schemas.microsoft.com/office/drawing/2014/main" id="{C5A11FB0-A5AE-AB49-9134-3A19585E58BA}"/>
              </a:ext>
            </a:extLst>
          </p:cNvPr>
          <p:cNvSpPr txBox="1"/>
          <p:nvPr/>
        </p:nvSpPr>
        <p:spPr>
          <a:xfrm>
            <a:off x="4441940" y="928470"/>
            <a:ext cx="1903051" cy="738664"/>
          </a:xfrm>
          <a:prstGeom prst="rect">
            <a:avLst/>
          </a:prstGeom>
          <a:noFill/>
        </p:spPr>
        <p:txBody>
          <a:bodyPr wrap="square" rtlCol="0">
            <a:spAutoFit/>
          </a:bodyPr>
          <a:lstStyle/>
          <a:p>
            <a:pPr algn="ctr"/>
            <a:r>
              <a:rPr lang="tr-TR" sz="1400" b="1" dirty="0"/>
              <a:t>S</a:t>
            </a:r>
            <a:r>
              <a:rPr lang="tr-GB" sz="1400" b="1" dirty="0"/>
              <a:t>elamlaşma</a:t>
            </a:r>
          </a:p>
          <a:p>
            <a:pPr algn="ctr"/>
            <a:r>
              <a:rPr lang="tr-TR" sz="1400" b="1" dirty="0"/>
              <a:t>K</a:t>
            </a:r>
            <a:r>
              <a:rPr lang="tr-GB" sz="1400" b="1" dirty="0"/>
              <a:t>ahvaltı </a:t>
            </a:r>
          </a:p>
          <a:p>
            <a:pPr algn="ctr"/>
            <a:r>
              <a:rPr lang="tr-TR" sz="1400" b="1" dirty="0"/>
              <a:t>E</a:t>
            </a:r>
            <a:r>
              <a:rPr lang="tr-GB" sz="1400" b="1" dirty="0"/>
              <a:t>ba tv izlenmesi</a:t>
            </a:r>
          </a:p>
        </p:txBody>
      </p:sp>
      <p:sp>
        <p:nvSpPr>
          <p:cNvPr id="45" name="Metin kutusu 44">
            <a:extLst>
              <a:ext uri="{FF2B5EF4-FFF2-40B4-BE49-F238E27FC236}">
                <a16:creationId xmlns:a16="http://schemas.microsoft.com/office/drawing/2014/main" id="{0074BD01-11B4-9D49-9857-555EC8BE7752}"/>
              </a:ext>
            </a:extLst>
          </p:cNvPr>
          <p:cNvSpPr txBox="1"/>
          <p:nvPr/>
        </p:nvSpPr>
        <p:spPr>
          <a:xfrm>
            <a:off x="6289824" y="915712"/>
            <a:ext cx="1903051" cy="738664"/>
          </a:xfrm>
          <a:prstGeom prst="rect">
            <a:avLst/>
          </a:prstGeom>
          <a:noFill/>
        </p:spPr>
        <p:txBody>
          <a:bodyPr wrap="square" rtlCol="0">
            <a:spAutoFit/>
          </a:bodyPr>
          <a:lstStyle/>
          <a:p>
            <a:pPr algn="ctr"/>
            <a:r>
              <a:rPr lang="tr-TR" sz="1400" b="1" dirty="0"/>
              <a:t>S</a:t>
            </a:r>
            <a:r>
              <a:rPr lang="tr-GB" sz="1400" b="1" dirty="0"/>
              <a:t>elamlaşma</a:t>
            </a:r>
          </a:p>
          <a:p>
            <a:pPr algn="ctr"/>
            <a:r>
              <a:rPr lang="tr-TR" sz="1400" b="1" dirty="0"/>
              <a:t>K</a:t>
            </a:r>
            <a:r>
              <a:rPr lang="tr-GB" sz="1400" b="1" dirty="0"/>
              <a:t>ahvaltı </a:t>
            </a:r>
          </a:p>
          <a:p>
            <a:pPr algn="ctr"/>
            <a:r>
              <a:rPr lang="tr-TR" sz="1400" b="1" dirty="0"/>
              <a:t>E</a:t>
            </a:r>
            <a:r>
              <a:rPr lang="tr-GB" sz="1400" b="1" dirty="0"/>
              <a:t>ba tv izlenmesi</a:t>
            </a:r>
          </a:p>
        </p:txBody>
      </p:sp>
      <p:sp>
        <p:nvSpPr>
          <p:cNvPr id="46" name="Metin kutusu 45">
            <a:extLst>
              <a:ext uri="{FF2B5EF4-FFF2-40B4-BE49-F238E27FC236}">
                <a16:creationId xmlns:a16="http://schemas.microsoft.com/office/drawing/2014/main" id="{9F9A15EF-7B37-BE43-8AEC-BF38D7D4C929}"/>
              </a:ext>
            </a:extLst>
          </p:cNvPr>
          <p:cNvSpPr txBox="1"/>
          <p:nvPr/>
        </p:nvSpPr>
        <p:spPr>
          <a:xfrm>
            <a:off x="7958010" y="892072"/>
            <a:ext cx="1903051" cy="738664"/>
          </a:xfrm>
          <a:prstGeom prst="rect">
            <a:avLst/>
          </a:prstGeom>
          <a:noFill/>
        </p:spPr>
        <p:txBody>
          <a:bodyPr wrap="square" rtlCol="0">
            <a:spAutoFit/>
          </a:bodyPr>
          <a:lstStyle/>
          <a:p>
            <a:pPr algn="ctr"/>
            <a:r>
              <a:rPr lang="tr-TR" sz="1400" b="1" dirty="0"/>
              <a:t>S</a:t>
            </a:r>
            <a:r>
              <a:rPr lang="tr-GB" sz="1400" b="1" dirty="0"/>
              <a:t>elamlaşma</a:t>
            </a:r>
          </a:p>
          <a:p>
            <a:pPr algn="ctr"/>
            <a:r>
              <a:rPr lang="tr-TR" sz="1400" b="1" dirty="0"/>
              <a:t>K</a:t>
            </a:r>
            <a:r>
              <a:rPr lang="tr-GB" sz="1400" b="1" dirty="0"/>
              <a:t>ahvaltı </a:t>
            </a:r>
          </a:p>
          <a:p>
            <a:pPr algn="ctr"/>
            <a:r>
              <a:rPr lang="tr-TR" sz="1400" b="1" dirty="0"/>
              <a:t>E</a:t>
            </a:r>
            <a:r>
              <a:rPr lang="tr-GB" sz="1400" b="1" dirty="0"/>
              <a:t>ba tv izlenmesi</a:t>
            </a:r>
          </a:p>
        </p:txBody>
      </p:sp>
      <p:sp>
        <p:nvSpPr>
          <p:cNvPr id="48" name="Metin kutusu 47">
            <a:extLst>
              <a:ext uri="{FF2B5EF4-FFF2-40B4-BE49-F238E27FC236}">
                <a16:creationId xmlns:a16="http://schemas.microsoft.com/office/drawing/2014/main" id="{2D72E4F8-9BCA-6B4E-858D-0DF80F72B018}"/>
              </a:ext>
            </a:extLst>
          </p:cNvPr>
          <p:cNvSpPr txBox="1"/>
          <p:nvPr/>
        </p:nvSpPr>
        <p:spPr>
          <a:xfrm>
            <a:off x="255477" y="1870235"/>
            <a:ext cx="1075936" cy="646331"/>
          </a:xfrm>
          <a:prstGeom prst="rect">
            <a:avLst/>
          </a:prstGeom>
          <a:noFill/>
        </p:spPr>
        <p:txBody>
          <a:bodyPr wrap="none" rtlCol="0">
            <a:spAutoFit/>
          </a:bodyPr>
          <a:lstStyle/>
          <a:p>
            <a:pPr algn="ctr"/>
            <a:r>
              <a:rPr lang="tr-GB" sz="1200" b="1" dirty="0">
                <a:solidFill>
                  <a:srgbClr val="C00000"/>
                </a:solidFill>
                <a:latin typeface="Chalkduster" panose="03050602040202020205" pitchFamily="66" charset="0"/>
              </a:rPr>
              <a:t>2.</a:t>
            </a:r>
          </a:p>
          <a:p>
            <a:pPr algn="ctr"/>
            <a:r>
              <a:rPr lang="tr-GB" sz="1200" b="1" dirty="0">
                <a:solidFill>
                  <a:srgbClr val="C00000"/>
                </a:solidFill>
                <a:latin typeface="Chalkduster" panose="03050602040202020205" pitchFamily="66" charset="0"/>
              </a:rPr>
              <a:t>ETKİNLİK </a:t>
            </a:r>
          </a:p>
          <a:p>
            <a:pPr algn="ctr"/>
            <a:endParaRPr lang="tr-GB" sz="1200" b="1" dirty="0">
              <a:solidFill>
                <a:srgbClr val="C00000"/>
              </a:solidFill>
              <a:latin typeface="Chalkduster" panose="03050602040202020205" pitchFamily="66" charset="0"/>
            </a:endParaRPr>
          </a:p>
        </p:txBody>
      </p:sp>
      <p:sp>
        <p:nvSpPr>
          <p:cNvPr id="49" name="Metin kutusu 48">
            <a:extLst>
              <a:ext uri="{FF2B5EF4-FFF2-40B4-BE49-F238E27FC236}">
                <a16:creationId xmlns:a16="http://schemas.microsoft.com/office/drawing/2014/main" id="{4648551D-146E-524C-918C-920827D755F4}"/>
              </a:ext>
            </a:extLst>
          </p:cNvPr>
          <p:cNvSpPr txBox="1"/>
          <p:nvPr/>
        </p:nvSpPr>
        <p:spPr>
          <a:xfrm>
            <a:off x="239724" y="2803309"/>
            <a:ext cx="1075936" cy="646331"/>
          </a:xfrm>
          <a:prstGeom prst="rect">
            <a:avLst/>
          </a:prstGeom>
          <a:noFill/>
        </p:spPr>
        <p:txBody>
          <a:bodyPr wrap="none" rtlCol="0">
            <a:spAutoFit/>
          </a:bodyPr>
          <a:lstStyle/>
          <a:p>
            <a:pPr algn="ctr"/>
            <a:r>
              <a:rPr lang="tr-GB" sz="1200" b="1" dirty="0">
                <a:solidFill>
                  <a:srgbClr val="C00000"/>
                </a:solidFill>
                <a:latin typeface="Chalkduster" panose="03050602040202020205" pitchFamily="66" charset="0"/>
              </a:rPr>
              <a:t>3.</a:t>
            </a:r>
          </a:p>
          <a:p>
            <a:pPr algn="ctr"/>
            <a:r>
              <a:rPr lang="tr-GB" sz="1200" b="1" dirty="0">
                <a:solidFill>
                  <a:srgbClr val="C00000"/>
                </a:solidFill>
                <a:latin typeface="Chalkduster" panose="03050602040202020205" pitchFamily="66" charset="0"/>
              </a:rPr>
              <a:t>ETKİNLİK </a:t>
            </a:r>
          </a:p>
          <a:p>
            <a:pPr algn="ctr"/>
            <a:endParaRPr lang="tr-GB" sz="1200" b="1" dirty="0">
              <a:solidFill>
                <a:srgbClr val="C00000"/>
              </a:solidFill>
              <a:latin typeface="Chalkduster" panose="03050602040202020205" pitchFamily="66" charset="0"/>
            </a:endParaRPr>
          </a:p>
        </p:txBody>
      </p:sp>
      <p:sp>
        <p:nvSpPr>
          <p:cNvPr id="50" name="Metin kutusu 49">
            <a:extLst>
              <a:ext uri="{FF2B5EF4-FFF2-40B4-BE49-F238E27FC236}">
                <a16:creationId xmlns:a16="http://schemas.microsoft.com/office/drawing/2014/main" id="{07DCADFD-C2C4-2147-9AA7-67A8EB7A5C2A}"/>
              </a:ext>
            </a:extLst>
          </p:cNvPr>
          <p:cNvSpPr txBox="1"/>
          <p:nvPr/>
        </p:nvSpPr>
        <p:spPr>
          <a:xfrm>
            <a:off x="180449" y="3921521"/>
            <a:ext cx="1075936" cy="646331"/>
          </a:xfrm>
          <a:prstGeom prst="rect">
            <a:avLst/>
          </a:prstGeom>
          <a:noFill/>
        </p:spPr>
        <p:txBody>
          <a:bodyPr wrap="none" rtlCol="0">
            <a:spAutoFit/>
          </a:bodyPr>
          <a:lstStyle/>
          <a:p>
            <a:pPr algn="ctr"/>
            <a:r>
              <a:rPr lang="tr-GB" sz="1200" b="1" dirty="0">
                <a:solidFill>
                  <a:srgbClr val="C00000"/>
                </a:solidFill>
                <a:latin typeface="Chalkduster" panose="03050602040202020205" pitchFamily="66" charset="0"/>
              </a:rPr>
              <a:t>4.</a:t>
            </a:r>
          </a:p>
          <a:p>
            <a:pPr algn="ctr"/>
            <a:r>
              <a:rPr lang="tr-GB" sz="1200" b="1" dirty="0">
                <a:solidFill>
                  <a:srgbClr val="C00000"/>
                </a:solidFill>
                <a:latin typeface="Chalkduster" panose="03050602040202020205" pitchFamily="66" charset="0"/>
              </a:rPr>
              <a:t>ETKİNLİK </a:t>
            </a:r>
          </a:p>
          <a:p>
            <a:pPr algn="ctr"/>
            <a:endParaRPr lang="tr-GB" sz="1200" b="1" dirty="0">
              <a:solidFill>
                <a:srgbClr val="C00000"/>
              </a:solidFill>
              <a:latin typeface="Chalkduster" panose="03050602040202020205" pitchFamily="66" charset="0"/>
            </a:endParaRPr>
          </a:p>
        </p:txBody>
      </p:sp>
      <p:sp>
        <p:nvSpPr>
          <p:cNvPr id="51" name="Metin kutusu 50">
            <a:extLst>
              <a:ext uri="{FF2B5EF4-FFF2-40B4-BE49-F238E27FC236}">
                <a16:creationId xmlns:a16="http://schemas.microsoft.com/office/drawing/2014/main" id="{36762117-6919-D646-B7BC-D134D1B6FE70}"/>
              </a:ext>
            </a:extLst>
          </p:cNvPr>
          <p:cNvSpPr txBox="1"/>
          <p:nvPr/>
        </p:nvSpPr>
        <p:spPr>
          <a:xfrm>
            <a:off x="222715" y="5039733"/>
            <a:ext cx="1075936" cy="646331"/>
          </a:xfrm>
          <a:prstGeom prst="rect">
            <a:avLst/>
          </a:prstGeom>
          <a:noFill/>
        </p:spPr>
        <p:txBody>
          <a:bodyPr wrap="none" rtlCol="0">
            <a:spAutoFit/>
          </a:bodyPr>
          <a:lstStyle/>
          <a:p>
            <a:pPr algn="ctr"/>
            <a:r>
              <a:rPr lang="tr-GB" sz="1200" b="1" dirty="0">
                <a:solidFill>
                  <a:srgbClr val="C00000"/>
                </a:solidFill>
                <a:latin typeface="Chalkduster" panose="03050602040202020205" pitchFamily="66" charset="0"/>
              </a:rPr>
              <a:t>5.</a:t>
            </a:r>
          </a:p>
          <a:p>
            <a:pPr algn="ctr"/>
            <a:r>
              <a:rPr lang="tr-GB" sz="1200" b="1" dirty="0">
                <a:solidFill>
                  <a:srgbClr val="C00000"/>
                </a:solidFill>
                <a:latin typeface="Chalkduster" panose="03050602040202020205" pitchFamily="66" charset="0"/>
              </a:rPr>
              <a:t>ETKİNLİK </a:t>
            </a:r>
          </a:p>
          <a:p>
            <a:pPr algn="ctr"/>
            <a:endParaRPr lang="tr-GB" sz="1200" b="1" dirty="0">
              <a:solidFill>
                <a:srgbClr val="C00000"/>
              </a:solidFill>
              <a:latin typeface="Chalkduster" panose="03050602040202020205" pitchFamily="66" charset="0"/>
            </a:endParaRPr>
          </a:p>
        </p:txBody>
      </p:sp>
      <p:sp>
        <p:nvSpPr>
          <p:cNvPr id="52" name="Metin kutusu 51">
            <a:extLst>
              <a:ext uri="{FF2B5EF4-FFF2-40B4-BE49-F238E27FC236}">
                <a16:creationId xmlns:a16="http://schemas.microsoft.com/office/drawing/2014/main" id="{4865269C-67BC-734A-8D0D-37B4512230F4}"/>
              </a:ext>
            </a:extLst>
          </p:cNvPr>
          <p:cNvSpPr txBox="1"/>
          <p:nvPr/>
        </p:nvSpPr>
        <p:spPr>
          <a:xfrm>
            <a:off x="232914" y="6055834"/>
            <a:ext cx="1075936" cy="646331"/>
          </a:xfrm>
          <a:prstGeom prst="rect">
            <a:avLst/>
          </a:prstGeom>
          <a:noFill/>
        </p:spPr>
        <p:txBody>
          <a:bodyPr wrap="none" rtlCol="0">
            <a:spAutoFit/>
          </a:bodyPr>
          <a:lstStyle/>
          <a:p>
            <a:pPr algn="ctr"/>
            <a:r>
              <a:rPr lang="tr-GB" sz="1200" b="1" dirty="0">
                <a:solidFill>
                  <a:srgbClr val="C00000"/>
                </a:solidFill>
                <a:latin typeface="Chalkduster" panose="03050602040202020205" pitchFamily="66" charset="0"/>
              </a:rPr>
              <a:t>6.</a:t>
            </a:r>
          </a:p>
          <a:p>
            <a:pPr algn="ctr"/>
            <a:r>
              <a:rPr lang="tr-GB" sz="1200" b="1" dirty="0">
                <a:solidFill>
                  <a:srgbClr val="C00000"/>
                </a:solidFill>
                <a:latin typeface="Chalkduster" panose="03050602040202020205" pitchFamily="66" charset="0"/>
              </a:rPr>
              <a:t>ETKİNLİK </a:t>
            </a:r>
          </a:p>
          <a:p>
            <a:pPr algn="ctr"/>
            <a:endParaRPr lang="tr-GB" sz="1200" b="1" dirty="0">
              <a:solidFill>
                <a:srgbClr val="C00000"/>
              </a:solidFill>
              <a:latin typeface="Chalkduster" panose="03050602040202020205" pitchFamily="66" charset="0"/>
            </a:endParaRPr>
          </a:p>
        </p:txBody>
      </p:sp>
      <p:sp>
        <p:nvSpPr>
          <p:cNvPr id="31" name="Metin kutusu 30">
            <a:extLst>
              <a:ext uri="{FF2B5EF4-FFF2-40B4-BE49-F238E27FC236}">
                <a16:creationId xmlns:a16="http://schemas.microsoft.com/office/drawing/2014/main" id="{D45C0415-BDC9-C64A-A4B2-7FC7414C5D3C}"/>
              </a:ext>
            </a:extLst>
          </p:cNvPr>
          <p:cNvSpPr txBox="1"/>
          <p:nvPr/>
        </p:nvSpPr>
        <p:spPr>
          <a:xfrm>
            <a:off x="2326415" y="237157"/>
            <a:ext cx="5358390" cy="338554"/>
          </a:xfrm>
          <a:prstGeom prst="rect">
            <a:avLst/>
          </a:prstGeom>
          <a:noFill/>
        </p:spPr>
        <p:txBody>
          <a:bodyPr wrap="none" rtlCol="0">
            <a:spAutoFit/>
          </a:bodyPr>
          <a:lstStyle/>
          <a:p>
            <a:r>
              <a:rPr lang="tr-GB" sz="1600" b="1" dirty="0">
                <a:solidFill>
                  <a:srgbClr val="002060"/>
                </a:solidFill>
                <a:latin typeface="Chalkduster" panose="03050602040202020205" pitchFamily="66" charset="0"/>
              </a:rPr>
              <a:t>21 -</a:t>
            </a:r>
            <a:r>
              <a:rPr lang="tr-GB" sz="1600" b="1" dirty="0">
                <a:solidFill>
                  <a:schemeClr val="accent2">
                    <a:lumMod val="75000"/>
                  </a:schemeClr>
                </a:solidFill>
                <a:latin typeface="Chalkduster" panose="03050602040202020205" pitchFamily="66" charset="0"/>
              </a:rPr>
              <a:t>25</a:t>
            </a:r>
            <a:r>
              <a:rPr lang="tr-GB" sz="1600" b="1" dirty="0">
                <a:solidFill>
                  <a:srgbClr val="002060"/>
                </a:solidFill>
                <a:latin typeface="Chalkduster" panose="03050602040202020205" pitchFamily="66" charset="0"/>
              </a:rPr>
              <a:t> ARALIK 2020 </a:t>
            </a:r>
            <a:r>
              <a:rPr lang="tr-GB" sz="1600" b="1" dirty="0">
                <a:solidFill>
                  <a:schemeClr val="accent2">
                    <a:lumMod val="75000"/>
                  </a:schemeClr>
                </a:solidFill>
                <a:latin typeface="Chalkduster" panose="03050602040202020205" pitchFamily="66" charset="0"/>
              </a:rPr>
              <a:t>UZAKTAN EĞİTİM </a:t>
            </a:r>
            <a:r>
              <a:rPr lang="tr-GB" sz="1600" b="1" dirty="0">
                <a:solidFill>
                  <a:srgbClr val="002060"/>
                </a:solidFill>
                <a:latin typeface="Chalkduster" panose="03050602040202020205" pitchFamily="66" charset="0"/>
              </a:rPr>
              <a:t>PLANI</a:t>
            </a:r>
          </a:p>
        </p:txBody>
      </p:sp>
    </p:spTree>
    <p:extLst>
      <p:ext uri="{BB962C8B-B14F-4D97-AF65-F5344CB8AC3E}">
        <p14:creationId xmlns:p14="http://schemas.microsoft.com/office/powerpoint/2010/main" val="4080502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39521B0E-5E86-9742-AB70-AB022F93215B}"/>
              </a:ext>
            </a:extLst>
          </p:cNvPr>
          <p:cNvSpPr/>
          <p:nvPr/>
        </p:nvSpPr>
        <p:spPr>
          <a:xfrm>
            <a:off x="182880" y="168812"/>
            <a:ext cx="9594166" cy="655554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GB"/>
          </a:p>
        </p:txBody>
      </p:sp>
      <p:cxnSp>
        <p:nvCxnSpPr>
          <p:cNvPr id="6" name="Düz Bağlayıcı 5">
            <a:extLst>
              <a:ext uri="{FF2B5EF4-FFF2-40B4-BE49-F238E27FC236}">
                <a16:creationId xmlns:a16="http://schemas.microsoft.com/office/drawing/2014/main" id="{6AB2C053-D7A2-8F42-8AC5-7AB658748F6C}"/>
              </a:ext>
            </a:extLst>
          </p:cNvPr>
          <p:cNvCxnSpPr/>
          <p:nvPr/>
        </p:nvCxnSpPr>
        <p:spPr>
          <a:xfrm>
            <a:off x="182880" y="562708"/>
            <a:ext cx="959416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Düz Bağlayıcı 6">
            <a:extLst>
              <a:ext uri="{FF2B5EF4-FFF2-40B4-BE49-F238E27FC236}">
                <a16:creationId xmlns:a16="http://schemas.microsoft.com/office/drawing/2014/main" id="{07E99FE8-0D1F-A24D-A1F2-142B6E3109A3}"/>
              </a:ext>
            </a:extLst>
          </p:cNvPr>
          <p:cNvCxnSpPr/>
          <p:nvPr/>
        </p:nvCxnSpPr>
        <p:spPr>
          <a:xfrm>
            <a:off x="182880" y="1024598"/>
            <a:ext cx="959416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Düz Bağlayıcı 7">
            <a:extLst>
              <a:ext uri="{FF2B5EF4-FFF2-40B4-BE49-F238E27FC236}">
                <a16:creationId xmlns:a16="http://schemas.microsoft.com/office/drawing/2014/main" id="{5C6E7FCF-0923-7A4F-9F19-AA57E7B7EB49}"/>
              </a:ext>
            </a:extLst>
          </p:cNvPr>
          <p:cNvCxnSpPr/>
          <p:nvPr/>
        </p:nvCxnSpPr>
        <p:spPr>
          <a:xfrm>
            <a:off x="182880" y="1992924"/>
            <a:ext cx="959416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Düz Bağlayıcı 8">
            <a:extLst>
              <a:ext uri="{FF2B5EF4-FFF2-40B4-BE49-F238E27FC236}">
                <a16:creationId xmlns:a16="http://schemas.microsoft.com/office/drawing/2014/main" id="{08842DB9-F5A9-754E-AC5F-EB64BFB67C42}"/>
              </a:ext>
            </a:extLst>
          </p:cNvPr>
          <p:cNvCxnSpPr/>
          <p:nvPr/>
        </p:nvCxnSpPr>
        <p:spPr>
          <a:xfrm>
            <a:off x="182880" y="2935460"/>
            <a:ext cx="959416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Düz Bağlayıcı 9">
            <a:extLst>
              <a:ext uri="{FF2B5EF4-FFF2-40B4-BE49-F238E27FC236}">
                <a16:creationId xmlns:a16="http://schemas.microsoft.com/office/drawing/2014/main" id="{1A935390-29E6-0144-A304-AFB6B02621F7}"/>
              </a:ext>
            </a:extLst>
          </p:cNvPr>
          <p:cNvCxnSpPr/>
          <p:nvPr/>
        </p:nvCxnSpPr>
        <p:spPr>
          <a:xfrm>
            <a:off x="182880" y="3835792"/>
            <a:ext cx="959416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Düz Bağlayıcı 10">
            <a:extLst>
              <a:ext uri="{FF2B5EF4-FFF2-40B4-BE49-F238E27FC236}">
                <a16:creationId xmlns:a16="http://schemas.microsoft.com/office/drawing/2014/main" id="{96D4160F-AB2A-7943-8D7D-33FAB66A4073}"/>
              </a:ext>
            </a:extLst>
          </p:cNvPr>
          <p:cNvCxnSpPr/>
          <p:nvPr/>
        </p:nvCxnSpPr>
        <p:spPr>
          <a:xfrm>
            <a:off x="182880" y="4820530"/>
            <a:ext cx="959416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Düz Bağlayıcı 11">
            <a:extLst>
              <a:ext uri="{FF2B5EF4-FFF2-40B4-BE49-F238E27FC236}">
                <a16:creationId xmlns:a16="http://schemas.microsoft.com/office/drawing/2014/main" id="{D37B8A3F-2FDD-E448-B468-20DEA17CE515}"/>
              </a:ext>
            </a:extLst>
          </p:cNvPr>
          <p:cNvCxnSpPr/>
          <p:nvPr/>
        </p:nvCxnSpPr>
        <p:spPr>
          <a:xfrm>
            <a:off x="182880" y="5777134"/>
            <a:ext cx="959416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Düz Bağlayıcı 12">
            <a:extLst>
              <a:ext uri="{FF2B5EF4-FFF2-40B4-BE49-F238E27FC236}">
                <a16:creationId xmlns:a16="http://schemas.microsoft.com/office/drawing/2014/main" id="{BE7793E7-AF6D-B947-A56D-69F29EDE6E61}"/>
              </a:ext>
            </a:extLst>
          </p:cNvPr>
          <p:cNvCxnSpPr>
            <a:cxnSpLocks/>
          </p:cNvCxnSpPr>
          <p:nvPr/>
        </p:nvCxnSpPr>
        <p:spPr>
          <a:xfrm>
            <a:off x="1378634" y="562708"/>
            <a:ext cx="0" cy="616164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Metin kutusu 17">
            <a:extLst>
              <a:ext uri="{FF2B5EF4-FFF2-40B4-BE49-F238E27FC236}">
                <a16:creationId xmlns:a16="http://schemas.microsoft.com/office/drawing/2014/main" id="{923DD3E4-D515-704C-941D-2374AF7047A8}"/>
              </a:ext>
            </a:extLst>
          </p:cNvPr>
          <p:cNvSpPr txBox="1"/>
          <p:nvPr/>
        </p:nvSpPr>
        <p:spPr>
          <a:xfrm>
            <a:off x="282063" y="1232207"/>
            <a:ext cx="997388" cy="738664"/>
          </a:xfrm>
          <a:prstGeom prst="rect">
            <a:avLst/>
          </a:prstGeom>
          <a:noFill/>
        </p:spPr>
        <p:txBody>
          <a:bodyPr wrap="none" rtlCol="0">
            <a:spAutoFit/>
          </a:bodyPr>
          <a:lstStyle/>
          <a:p>
            <a:pPr algn="ctr"/>
            <a:r>
              <a:rPr lang="tr-GB" sz="1400" b="1" dirty="0">
                <a:latin typeface="Chalkboard" panose="03050602040202020205" pitchFamily="66" charset="0"/>
              </a:rPr>
              <a:t>1.</a:t>
            </a:r>
          </a:p>
          <a:p>
            <a:pPr algn="ctr"/>
            <a:r>
              <a:rPr lang="tr-GB" sz="1400" b="1" dirty="0">
                <a:latin typeface="Chalkboard" panose="03050602040202020205" pitchFamily="66" charset="0"/>
              </a:rPr>
              <a:t>ETKİNLİK</a:t>
            </a:r>
          </a:p>
          <a:p>
            <a:pPr algn="ctr"/>
            <a:endParaRPr lang="tr-GB" sz="1400" b="1" dirty="0">
              <a:latin typeface="Chalkboard" panose="03050602040202020205" pitchFamily="66" charset="0"/>
            </a:endParaRPr>
          </a:p>
        </p:txBody>
      </p:sp>
      <p:sp>
        <p:nvSpPr>
          <p:cNvPr id="19" name="Metin kutusu 18">
            <a:extLst>
              <a:ext uri="{FF2B5EF4-FFF2-40B4-BE49-F238E27FC236}">
                <a16:creationId xmlns:a16="http://schemas.microsoft.com/office/drawing/2014/main" id="{A3C74C36-46AB-3942-A00D-BB891D0A127F}"/>
              </a:ext>
            </a:extLst>
          </p:cNvPr>
          <p:cNvSpPr txBox="1"/>
          <p:nvPr/>
        </p:nvSpPr>
        <p:spPr>
          <a:xfrm>
            <a:off x="282062" y="2200532"/>
            <a:ext cx="997389" cy="523220"/>
          </a:xfrm>
          <a:prstGeom prst="rect">
            <a:avLst/>
          </a:prstGeom>
          <a:noFill/>
        </p:spPr>
        <p:txBody>
          <a:bodyPr wrap="none" rtlCol="0">
            <a:spAutoFit/>
          </a:bodyPr>
          <a:lstStyle/>
          <a:p>
            <a:pPr algn="ctr"/>
            <a:r>
              <a:rPr lang="tr-GB" sz="1400" b="1" dirty="0">
                <a:latin typeface="Chalkboard" panose="03050602040202020205" pitchFamily="66" charset="0"/>
              </a:rPr>
              <a:t>2.</a:t>
            </a:r>
          </a:p>
          <a:p>
            <a:pPr algn="ctr"/>
            <a:r>
              <a:rPr lang="tr-GB" sz="1400" b="1" dirty="0">
                <a:latin typeface="Chalkboard" panose="03050602040202020205" pitchFamily="66" charset="0"/>
              </a:rPr>
              <a:t>ETKİNLİK</a:t>
            </a:r>
          </a:p>
        </p:txBody>
      </p:sp>
      <p:sp>
        <p:nvSpPr>
          <p:cNvPr id="20" name="Metin kutusu 19">
            <a:extLst>
              <a:ext uri="{FF2B5EF4-FFF2-40B4-BE49-F238E27FC236}">
                <a16:creationId xmlns:a16="http://schemas.microsoft.com/office/drawing/2014/main" id="{4AE7FC09-2B6E-D844-81C8-73577BB1112E}"/>
              </a:ext>
            </a:extLst>
          </p:cNvPr>
          <p:cNvSpPr txBox="1"/>
          <p:nvPr/>
        </p:nvSpPr>
        <p:spPr>
          <a:xfrm>
            <a:off x="266577" y="3157135"/>
            <a:ext cx="997389" cy="523220"/>
          </a:xfrm>
          <a:prstGeom prst="rect">
            <a:avLst/>
          </a:prstGeom>
          <a:noFill/>
        </p:spPr>
        <p:txBody>
          <a:bodyPr wrap="none" rtlCol="0">
            <a:spAutoFit/>
          </a:bodyPr>
          <a:lstStyle/>
          <a:p>
            <a:pPr algn="ctr"/>
            <a:r>
              <a:rPr lang="tr-GB" sz="1400" b="1" dirty="0">
                <a:latin typeface="Chalkboard" panose="03050602040202020205" pitchFamily="66" charset="0"/>
              </a:rPr>
              <a:t>3.</a:t>
            </a:r>
          </a:p>
          <a:p>
            <a:pPr algn="ctr"/>
            <a:r>
              <a:rPr lang="tr-GB" sz="1400" b="1" dirty="0">
                <a:latin typeface="Chalkboard" panose="03050602040202020205" pitchFamily="66" charset="0"/>
              </a:rPr>
              <a:t>ETKİNLİK</a:t>
            </a:r>
          </a:p>
        </p:txBody>
      </p:sp>
      <p:sp>
        <p:nvSpPr>
          <p:cNvPr id="21" name="Metin kutusu 20">
            <a:extLst>
              <a:ext uri="{FF2B5EF4-FFF2-40B4-BE49-F238E27FC236}">
                <a16:creationId xmlns:a16="http://schemas.microsoft.com/office/drawing/2014/main" id="{315A05FB-532A-4340-81C9-5C199847DC4B}"/>
              </a:ext>
            </a:extLst>
          </p:cNvPr>
          <p:cNvSpPr txBox="1"/>
          <p:nvPr/>
        </p:nvSpPr>
        <p:spPr>
          <a:xfrm>
            <a:off x="278518" y="4101646"/>
            <a:ext cx="997389" cy="523220"/>
          </a:xfrm>
          <a:prstGeom prst="rect">
            <a:avLst/>
          </a:prstGeom>
          <a:noFill/>
        </p:spPr>
        <p:txBody>
          <a:bodyPr wrap="none" rtlCol="0">
            <a:spAutoFit/>
          </a:bodyPr>
          <a:lstStyle/>
          <a:p>
            <a:pPr algn="ctr"/>
            <a:r>
              <a:rPr lang="tr-GB" sz="1400" b="1" dirty="0">
                <a:latin typeface="Chalkboard" panose="03050602040202020205" pitchFamily="66" charset="0"/>
              </a:rPr>
              <a:t>4.</a:t>
            </a:r>
          </a:p>
          <a:p>
            <a:pPr algn="ctr"/>
            <a:r>
              <a:rPr lang="tr-GB" sz="1400" b="1" dirty="0">
                <a:latin typeface="Chalkboard" panose="03050602040202020205" pitchFamily="66" charset="0"/>
              </a:rPr>
              <a:t>ETKİNLİK</a:t>
            </a:r>
          </a:p>
        </p:txBody>
      </p:sp>
      <p:sp>
        <p:nvSpPr>
          <p:cNvPr id="22" name="Metin kutusu 21">
            <a:extLst>
              <a:ext uri="{FF2B5EF4-FFF2-40B4-BE49-F238E27FC236}">
                <a16:creationId xmlns:a16="http://schemas.microsoft.com/office/drawing/2014/main" id="{18F513BD-039F-EE44-B94D-504586B05A7E}"/>
              </a:ext>
            </a:extLst>
          </p:cNvPr>
          <p:cNvSpPr txBox="1"/>
          <p:nvPr/>
        </p:nvSpPr>
        <p:spPr>
          <a:xfrm>
            <a:off x="266576" y="5058249"/>
            <a:ext cx="997389" cy="523220"/>
          </a:xfrm>
          <a:prstGeom prst="rect">
            <a:avLst/>
          </a:prstGeom>
          <a:noFill/>
        </p:spPr>
        <p:txBody>
          <a:bodyPr wrap="none" rtlCol="0">
            <a:spAutoFit/>
          </a:bodyPr>
          <a:lstStyle/>
          <a:p>
            <a:pPr algn="ctr"/>
            <a:r>
              <a:rPr lang="tr-GB" sz="1400" b="1" dirty="0">
                <a:latin typeface="Chalkboard" panose="03050602040202020205" pitchFamily="66" charset="0"/>
              </a:rPr>
              <a:t>5.</a:t>
            </a:r>
          </a:p>
          <a:p>
            <a:pPr algn="ctr"/>
            <a:r>
              <a:rPr lang="tr-GB" sz="1400" b="1" dirty="0">
                <a:latin typeface="Chalkboard" panose="03050602040202020205" pitchFamily="66" charset="0"/>
              </a:rPr>
              <a:t>ETKİNLİK</a:t>
            </a:r>
          </a:p>
        </p:txBody>
      </p:sp>
      <p:sp>
        <p:nvSpPr>
          <p:cNvPr id="23" name="Metin kutusu 22">
            <a:extLst>
              <a:ext uri="{FF2B5EF4-FFF2-40B4-BE49-F238E27FC236}">
                <a16:creationId xmlns:a16="http://schemas.microsoft.com/office/drawing/2014/main" id="{1A05E6CF-1605-634C-843C-A3E3F0B6C643}"/>
              </a:ext>
            </a:extLst>
          </p:cNvPr>
          <p:cNvSpPr txBox="1"/>
          <p:nvPr/>
        </p:nvSpPr>
        <p:spPr>
          <a:xfrm>
            <a:off x="334787" y="5972800"/>
            <a:ext cx="997389" cy="523220"/>
          </a:xfrm>
          <a:prstGeom prst="rect">
            <a:avLst/>
          </a:prstGeom>
          <a:noFill/>
        </p:spPr>
        <p:txBody>
          <a:bodyPr wrap="none" rtlCol="0">
            <a:spAutoFit/>
          </a:bodyPr>
          <a:lstStyle/>
          <a:p>
            <a:pPr algn="ctr"/>
            <a:r>
              <a:rPr lang="tr-GB" sz="1400" b="1" dirty="0">
                <a:latin typeface="Chalkboard" panose="03050602040202020205" pitchFamily="66" charset="0"/>
              </a:rPr>
              <a:t>6.</a:t>
            </a:r>
          </a:p>
          <a:p>
            <a:pPr algn="ctr"/>
            <a:r>
              <a:rPr lang="tr-GB" sz="1400" b="1" dirty="0">
                <a:latin typeface="Chalkboard" panose="03050602040202020205" pitchFamily="66" charset="0"/>
              </a:rPr>
              <a:t>ETKİNLİK</a:t>
            </a:r>
          </a:p>
        </p:txBody>
      </p:sp>
      <p:cxnSp>
        <p:nvCxnSpPr>
          <p:cNvPr id="24" name="Düz Bağlayıcı 23">
            <a:extLst>
              <a:ext uri="{FF2B5EF4-FFF2-40B4-BE49-F238E27FC236}">
                <a16:creationId xmlns:a16="http://schemas.microsoft.com/office/drawing/2014/main" id="{319FD324-ADE2-7B42-BC30-E56B4282153C}"/>
              </a:ext>
            </a:extLst>
          </p:cNvPr>
          <p:cNvCxnSpPr>
            <a:cxnSpLocks/>
          </p:cNvCxnSpPr>
          <p:nvPr/>
        </p:nvCxnSpPr>
        <p:spPr>
          <a:xfrm>
            <a:off x="3458308" y="562708"/>
            <a:ext cx="0" cy="616164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Metin kutusu 25">
            <a:extLst>
              <a:ext uri="{FF2B5EF4-FFF2-40B4-BE49-F238E27FC236}">
                <a16:creationId xmlns:a16="http://schemas.microsoft.com/office/drawing/2014/main" id="{269F2E9A-9E33-1843-9A56-E4CAE3838D0D}"/>
              </a:ext>
            </a:extLst>
          </p:cNvPr>
          <p:cNvSpPr txBox="1"/>
          <p:nvPr/>
        </p:nvSpPr>
        <p:spPr>
          <a:xfrm>
            <a:off x="1086068" y="247317"/>
            <a:ext cx="8145307" cy="276999"/>
          </a:xfrm>
          <a:prstGeom prst="rect">
            <a:avLst/>
          </a:prstGeom>
          <a:noFill/>
        </p:spPr>
        <p:txBody>
          <a:bodyPr wrap="none" rtlCol="0">
            <a:spAutoFit/>
          </a:bodyPr>
          <a:lstStyle/>
          <a:p>
            <a:r>
              <a:rPr lang="tr-GB" sz="1200" b="1" dirty="0">
                <a:latin typeface="Arial Rounded MT Bold" panose="020F0704030504030204" pitchFamily="34" charset="0"/>
              </a:rPr>
              <a:t>.........................    İLKOKULU ANASINIFI ....  ŞUBESİ  21 ARALIK 2020  GÜNLÜK DEĞERLENDİRME RAPORU</a:t>
            </a:r>
          </a:p>
        </p:txBody>
      </p:sp>
      <p:sp>
        <p:nvSpPr>
          <p:cNvPr id="28" name="Metin kutusu 27">
            <a:extLst>
              <a:ext uri="{FF2B5EF4-FFF2-40B4-BE49-F238E27FC236}">
                <a16:creationId xmlns:a16="http://schemas.microsoft.com/office/drawing/2014/main" id="{A1791D1C-DF28-804F-9558-10E5F564DBF7}"/>
              </a:ext>
            </a:extLst>
          </p:cNvPr>
          <p:cNvSpPr txBox="1"/>
          <p:nvPr/>
        </p:nvSpPr>
        <p:spPr>
          <a:xfrm>
            <a:off x="446021" y="618258"/>
            <a:ext cx="606256" cy="369332"/>
          </a:xfrm>
          <a:prstGeom prst="rect">
            <a:avLst/>
          </a:prstGeom>
          <a:noFill/>
        </p:spPr>
        <p:txBody>
          <a:bodyPr wrap="none" rtlCol="0">
            <a:spAutoFit/>
          </a:bodyPr>
          <a:lstStyle/>
          <a:p>
            <a:r>
              <a:rPr lang="tr-GB" dirty="0"/>
              <a:t>SIRA</a:t>
            </a:r>
          </a:p>
        </p:txBody>
      </p:sp>
      <p:sp>
        <p:nvSpPr>
          <p:cNvPr id="30" name="Metin kutusu 29">
            <a:extLst>
              <a:ext uri="{FF2B5EF4-FFF2-40B4-BE49-F238E27FC236}">
                <a16:creationId xmlns:a16="http://schemas.microsoft.com/office/drawing/2014/main" id="{2C975EBF-37D8-794E-8D8E-830074B08BC6}"/>
              </a:ext>
            </a:extLst>
          </p:cNvPr>
          <p:cNvSpPr txBox="1"/>
          <p:nvPr/>
        </p:nvSpPr>
        <p:spPr>
          <a:xfrm>
            <a:off x="1686819" y="639102"/>
            <a:ext cx="1122423" cy="307777"/>
          </a:xfrm>
          <a:prstGeom prst="rect">
            <a:avLst/>
          </a:prstGeom>
          <a:noFill/>
        </p:spPr>
        <p:txBody>
          <a:bodyPr wrap="none" rtlCol="0">
            <a:spAutoFit/>
          </a:bodyPr>
          <a:lstStyle/>
          <a:p>
            <a:pPr algn="ctr"/>
            <a:r>
              <a:rPr lang="tr-GB" sz="1400" b="1" dirty="0">
                <a:latin typeface="Chalkboard" panose="03050602040202020205" pitchFamily="66" charset="0"/>
              </a:rPr>
              <a:t>PLANLAMA</a:t>
            </a:r>
          </a:p>
        </p:txBody>
      </p:sp>
      <p:sp>
        <p:nvSpPr>
          <p:cNvPr id="31" name="Metin kutusu 30">
            <a:extLst>
              <a:ext uri="{FF2B5EF4-FFF2-40B4-BE49-F238E27FC236}">
                <a16:creationId xmlns:a16="http://schemas.microsoft.com/office/drawing/2014/main" id="{99F6D4F8-C113-7D46-89D3-72D49AB8D9EA}"/>
              </a:ext>
            </a:extLst>
          </p:cNvPr>
          <p:cNvSpPr txBox="1"/>
          <p:nvPr/>
        </p:nvSpPr>
        <p:spPr>
          <a:xfrm>
            <a:off x="4674200" y="639102"/>
            <a:ext cx="1633782" cy="307777"/>
          </a:xfrm>
          <a:prstGeom prst="rect">
            <a:avLst/>
          </a:prstGeom>
          <a:noFill/>
        </p:spPr>
        <p:txBody>
          <a:bodyPr wrap="none" rtlCol="0">
            <a:spAutoFit/>
          </a:bodyPr>
          <a:lstStyle/>
          <a:p>
            <a:pPr algn="ctr"/>
            <a:r>
              <a:rPr lang="tr-GB" sz="1400" b="1" dirty="0">
                <a:latin typeface="Chalkboard" panose="03050602040202020205" pitchFamily="66" charset="0"/>
              </a:rPr>
              <a:t>DEĞERLENDİRME</a:t>
            </a:r>
          </a:p>
        </p:txBody>
      </p:sp>
      <p:cxnSp>
        <p:nvCxnSpPr>
          <p:cNvPr id="32" name="Düz Bağlayıcı 31">
            <a:extLst>
              <a:ext uri="{FF2B5EF4-FFF2-40B4-BE49-F238E27FC236}">
                <a16:creationId xmlns:a16="http://schemas.microsoft.com/office/drawing/2014/main" id="{7D4362EE-90E9-8C48-97E0-C50153D7218D}"/>
              </a:ext>
            </a:extLst>
          </p:cNvPr>
          <p:cNvCxnSpPr>
            <a:cxnSpLocks/>
          </p:cNvCxnSpPr>
          <p:nvPr/>
        </p:nvCxnSpPr>
        <p:spPr>
          <a:xfrm>
            <a:off x="7634068" y="562707"/>
            <a:ext cx="0" cy="616164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Metin kutusu 32">
            <a:extLst>
              <a:ext uri="{FF2B5EF4-FFF2-40B4-BE49-F238E27FC236}">
                <a16:creationId xmlns:a16="http://schemas.microsoft.com/office/drawing/2014/main" id="{2E25CE2C-EE53-1441-B7C6-538502B7B5AC}"/>
              </a:ext>
            </a:extLst>
          </p:cNvPr>
          <p:cNvSpPr txBox="1"/>
          <p:nvPr/>
        </p:nvSpPr>
        <p:spPr>
          <a:xfrm>
            <a:off x="7818022" y="648828"/>
            <a:ext cx="1740798" cy="307777"/>
          </a:xfrm>
          <a:prstGeom prst="rect">
            <a:avLst/>
          </a:prstGeom>
          <a:noFill/>
        </p:spPr>
        <p:txBody>
          <a:bodyPr wrap="none" rtlCol="0">
            <a:spAutoFit/>
          </a:bodyPr>
          <a:lstStyle/>
          <a:p>
            <a:pPr algn="ctr"/>
            <a:r>
              <a:rPr lang="tr-GB" sz="1400" b="1" dirty="0">
                <a:latin typeface="Chalkboard" panose="03050602040202020205" pitchFamily="66" charset="0"/>
              </a:rPr>
              <a:t>KATILIM DURUMU</a:t>
            </a:r>
          </a:p>
        </p:txBody>
      </p:sp>
      <p:sp>
        <p:nvSpPr>
          <p:cNvPr id="34" name="Metin kutusu 33">
            <a:extLst>
              <a:ext uri="{FF2B5EF4-FFF2-40B4-BE49-F238E27FC236}">
                <a16:creationId xmlns:a16="http://schemas.microsoft.com/office/drawing/2014/main" id="{EDD25734-5E3B-BC4F-BDAC-D4F351E4F47B}"/>
              </a:ext>
            </a:extLst>
          </p:cNvPr>
          <p:cNvSpPr txBox="1"/>
          <p:nvPr/>
        </p:nvSpPr>
        <p:spPr>
          <a:xfrm>
            <a:off x="1348983" y="1080368"/>
            <a:ext cx="2168231" cy="830997"/>
          </a:xfrm>
          <a:prstGeom prst="rect">
            <a:avLst/>
          </a:prstGeom>
          <a:noFill/>
        </p:spPr>
        <p:txBody>
          <a:bodyPr wrap="square" rtlCol="0">
            <a:spAutoFit/>
          </a:bodyPr>
          <a:lstStyle/>
          <a:p>
            <a:pPr algn="ctr"/>
            <a:r>
              <a:rPr lang="tr-GB" sz="1200" dirty="0">
                <a:solidFill>
                  <a:srgbClr val="C00000"/>
                </a:solidFill>
                <a:latin typeface="Arial Rounded MT Bold" panose="020F0704030504030204" pitchFamily="34" charset="0"/>
              </a:rPr>
              <a:t>Güne başlama etkinliği ailelere yazıl akış şeklinde watshapp iletişim aracıyla gönderildi.</a:t>
            </a:r>
          </a:p>
        </p:txBody>
      </p:sp>
      <p:sp>
        <p:nvSpPr>
          <p:cNvPr id="35" name="Metin kutusu 34">
            <a:extLst>
              <a:ext uri="{FF2B5EF4-FFF2-40B4-BE49-F238E27FC236}">
                <a16:creationId xmlns:a16="http://schemas.microsoft.com/office/drawing/2014/main" id="{F7BB657B-899D-9841-A38F-5AED846F39AD}"/>
              </a:ext>
            </a:extLst>
          </p:cNvPr>
          <p:cNvSpPr txBox="1"/>
          <p:nvPr/>
        </p:nvSpPr>
        <p:spPr>
          <a:xfrm>
            <a:off x="3399281" y="1039103"/>
            <a:ext cx="4319066" cy="900246"/>
          </a:xfrm>
          <a:prstGeom prst="rect">
            <a:avLst/>
          </a:prstGeom>
          <a:noFill/>
        </p:spPr>
        <p:txBody>
          <a:bodyPr wrap="square" rtlCol="0">
            <a:spAutoFit/>
          </a:bodyPr>
          <a:lstStyle/>
          <a:p>
            <a:pPr algn="ctr"/>
            <a:r>
              <a:rPr lang="tr-TR" sz="1050" dirty="0">
                <a:solidFill>
                  <a:srgbClr val="C00000"/>
                </a:solidFill>
                <a:latin typeface="Arial Rounded MT Bold" panose="020F0704030504030204" pitchFamily="34" charset="0"/>
              </a:rPr>
              <a:t>E</a:t>
            </a:r>
            <a:r>
              <a:rPr lang="tr-GB" sz="1050" dirty="0">
                <a:solidFill>
                  <a:srgbClr val="C00000"/>
                </a:solidFill>
                <a:latin typeface="Arial Rounded MT Bold" panose="020F0704030504030204" pitchFamily="34" charset="0"/>
              </a:rPr>
              <a:t>tkinlik öğretmen açısından kolaylıkla hazırlandı.Aileler  etkinliğe ilgi gösterip olumlu dönütler sağladılar.Etkinlik evdeki olası araç gereçlerle yapılmaya uygun olarak hazırlandı.Etkinlik video ve resim olaraka tarafıma gönderildi.Çocukların eğlenceli vakit geçirdiği gönderilen resim ve videolardan gözlemlendi.</a:t>
            </a:r>
          </a:p>
        </p:txBody>
      </p:sp>
      <p:sp>
        <p:nvSpPr>
          <p:cNvPr id="36" name="Metin kutusu 35">
            <a:extLst>
              <a:ext uri="{FF2B5EF4-FFF2-40B4-BE49-F238E27FC236}">
                <a16:creationId xmlns:a16="http://schemas.microsoft.com/office/drawing/2014/main" id="{69F9E4F1-AB05-F141-99D9-1DB047668B60}"/>
              </a:ext>
            </a:extLst>
          </p:cNvPr>
          <p:cNvSpPr txBox="1"/>
          <p:nvPr/>
        </p:nvSpPr>
        <p:spPr>
          <a:xfrm>
            <a:off x="7564536" y="1192809"/>
            <a:ext cx="2168231" cy="646331"/>
          </a:xfrm>
          <a:prstGeom prst="rect">
            <a:avLst/>
          </a:prstGeom>
          <a:noFill/>
        </p:spPr>
        <p:txBody>
          <a:bodyPr wrap="square" rtlCol="0">
            <a:spAutoFit/>
          </a:bodyPr>
          <a:lstStyle/>
          <a:p>
            <a:pPr algn="ctr"/>
            <a:r>
              <a:rPr lang="tr-TR" sz="1200" dirty="0">
                <a:solidFill>
                  <a:srgbClr val="C00000"/>
                </a:solidFill>
                <a:latin typeface="Arial Rounded MT Bold" panose="020F0704030504030204" pitchFamily="34" charset="0"/>
              </a:rPr>
              <a:t>M</a:t>
            </a:r>
            <a:r>
              <a:rPr lang="tr-GB" sz="1200" dirty="0">
                <a:solidFill>
                  <a:srgbClr val="C00000"/>
                </a:solidFill>
                <a:latin typeface="Arial Rounded MT Bold" panose="020F0704030504030204" pitchFamily="34" charset="0"/>
              </a:rPr>
              <a:t>evctut sınıf listesinin (11 öğrenci) tamamı etkinliğe katılım sağladı.</a:t>
            </a:r>
          </a:p>
        </p:txBody>
      </p:sp>
      <p:sp>
        <p:nvSpPr>
          <p:cNvPr id="2" name="Metin kutusu 1">
            <a:extLst>
              <a:ext uri="{FF2B5EF4-FFF2-40B4-BE49-F238E27FC236}">
                <a16:creationId xmlns:a16="http://schemas.microsoft.com/office/drawing/2014/main" id="{6558AA89-FC89-F949-A079-EAC238097EF7}"/>
              </a:ext>
            </a:extLst>
          </p:cNvPr>
          <p:cNvSpPr txBox="1"/>
          <p:nvPr/>
        </p:nvSpPr>
        <p:spPr>
          <a:xfrm>
            <a:off x="1263965" y="6685185"/>
            <a:ext cx="965329" cy="200055"/>
          </a:xfrm>
          <a:prstGeom prst="rect">
            <a:avLst/>
          </a:prstGeom>
          <a:noFill/>
        </p:spPr>
        <p:txBody>
          <a:bodyPr wrap="none" rtlCol="0">
            <a:spAutoFit/>
          </a:bodyPr>
          <a:lstStyle/>
          <a:p>
            <a:r>
              <a:rPr lang="tr-TR" sz="700" b="1" dirty="0">
                <a:solidFill>
                  <a:schemeClr val="tx1">
                    <a:lumMod val="65000"/>
                    <a:lumOff val="35000"/>
                  </a:schemeClr>
                </a:solidFill>
                <a:latin typeface="Chalkboard" panose="03050602040202020205" pitchFamily="66" charset="0"/>
              </a:rPr>
              <a:t>O</a:t>
            </a:r>
            <a:r>
              <a:rPr lang="tr-GB" sz="700" b="1" dirty="0">
                <a:solidFill>
                  <a:schemeClr val="tx1">
                    <a:lumMod val="65000"/>
                    <a:lumOff val="35000"/>
                  </a:schemeClr>
                </a:solidFill>
                <a:latin typeface="Chalkboard" panose="03050602040202020205" pitchFamily="66" charset="0"/>
              </a:rPr>
              <a:t>kuloncesi_bilgesi</a:t>
            </a:r>
          </a:p>
        </p:txBody>
      </p:sp>
      <p:sp>
        <p:nvSpPr>
          <p:cNvPr id="29" name="Metin kutusu 28">
            <a:extLst>
              <a:ext uri="{FF2B5EF4-FFF2-40B4-BE49-F238E27FC236}">
                <a16:creationId xmlns:a16="http://schemas.microsoft.com/office/drawing/2014/main" id="{6F370975-7131-014B-AF08-1A4C9C89668F}"/>
              </a:ext>
            </a:extLst>
          </p:cNvPr>
          <p:cNvSpPr txBox="1"/>
          <p:nvPr/>
        </p:nvSpPr>
        <p:spPr>
          <a:xfrm>
            <a:off x="7564536" y="2114636"/>
            <a:ext cx="2168231" cy="830997"/>
          </a:xfrm>
          <a:prstGeom prst="rect">
            <a:avLst/>
          </a:prstGeom>
          <a:noFill/>
        </p:spPr>
        <p:txBody>
          <a:bodyPr wrap="square" rtlCol="0">
            <a:spAutoFit/>
          </a:bodyPr>
          <a:lstStyle/>
          <a:p>
            <a:pPr algn="ctr"/>
            <a:r>
              <a:rPr lang="tr-TR" sz="1200" dirty="0">
                <a:solidFill>
                  <a:srgbClr val="C00000"/>
                </a:solidFill>
                <a:latin typeface="Arial Rounded MT Bold" panose="020F0704030504030204" pitchFamily="34" charset="0"/>
              </a:rPr>
              <a:t>M</a:t>
            </a:r>
            <a:r>
              <a:rPr lang="tr-GB" sz="1200" dirty="0">
                <a:solidFill>
                  <a:srgbClr val="C00000"/>
                </a:solidFill>
                <a:latin typeface="Arial Rounded MT Bold" panose="020F0704030504030204" pitchFamily="34" charset="0"/>
              </a:rPr>
              <a:t>evctut sınıf listesinin den 5 öğrenci etkinliğe katılım sağladı.Katılamayan öğrencilere  ulaşıldı.</a:t>
            </a:r>
          </a:p>
        </p:txBody>
      </p:sp>
    </p:spTree>
    <p:extLst>
      <p:ext uri="{BB962C8B-B14F-4D97-AF65-F5344CB8AC3E}">
        <p14:creationId xmlns:p14="http://schemas.microsoft.com/office/powerpoint/2010/main" val="3556612988"/>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956</TotalTime>
  <Words>881</Words>
  <Application>Microsoft Macintosh PowerPoint</Application>
  <PresentationFormat>A4 Kağıt (210x297 mm)</PresentationFormat>
  <Paragraphs>296</Paragraphs>
  <Slides>5</Slides>
  <Notes>4</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5</vt:i4>
      </vt:variant>
    </vt:vector>
  </HeadingPairs>
  <TitlesOfParts>
    <vt:vector size="12" baseType="lpstr">
      <vt:lpstr>Arial</vt:lpstr>
      <vt:lpstr>Arial Rounded MT Bold</vt:lpstr>
      <vt:lpstr>Calibri</vt:lpstr>
      <vt:lpstr>Calibri Light</vt:lpstr>
      <vt:lpstr>Chalkboard</vt:lpstr>
      <vt:lpstr>Chalkduster</vt:lpstr>
      <vt:lpstr>Office Teması</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Microsoft Office User</dc:creator>
  <cp:lastModifiedBy>Microsoft Office User</cp:lastModifiedBy>
  <cp:revision>45</cp:revision>
  <cp:lastPrinted>2020-12-04T06:39:58Z</cp:lastPrinted>
  <dcterms:created xsi:type="dcterms:W3CDTF">2020-11-30T17:56:36Z</dcterms:created>
  <dcterms:modified xsi:type="dcterms:W3CDTF">2020-12-19T19:10:35Z</dcterms:modified>
</cp:coreProperties>
</file>