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2979D-1562-4245-BBD3-AAD0596ADB18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8EB9C-8FC6-4886-8CC4-E32D31CC1C4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4F18-FF96-47CE-A0EC-BFD3B2523EBC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D962C-7D4B-4B7F-BAC3-FABE9E62B53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4F18-FF96-47CE-A0EC-BFD3B2523EBC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5EA-5AF0-4F98-95F0-9FCFC3488FFF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8187-E010-4F87-8A40-5E52DD73251C}" type="datetimeFigureOut">
              <a:rPr lang="tr-TR" smtClean="0"/>
              <a:pPr/>
              <a:t>07.12.2015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D178-8E69-4155-8A07-B04AAF9B9F0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audio" Target="../media/audio12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audio" Target="../media/audio15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audio" Target="../media/audio16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1" Type="http://schemas.openxmlformats.org/officeDocument/2006/relationships/audio" Target="../media/audio19.wav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1" Type="http://schemas.openxmlformats.org/officeDocument/2006/relationships/audio" Target="../media/audio22.wav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1" Type="http://schemas.openxmlformats.org/officeDocument/2006/relationships/audio" Target="../media/audio23.wav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4.wav"/><Relationship Id="rId1" Type="http://schemas.openxmlformats.org/officeDocument/2006/relationships/audio" Target="../media/audio27.wav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4.wav"/><Relationship Id="rId1" Type="http://schemas.openxmlformats.org/officeDocument/2006/relationships/audio" Target="../media/audio28.wav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29.wav"/><Relationship Id="rId1" Type="http://schemas.openxmlformats.org/officeDocument/2006/relationships/audio" Target="../media/audio30.wav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9.wav"/><Relationship Id="rId1" Type="http://schemas.openxmlformats.org/officeDocument/2006/relationships/audio" Target="../media/audio31.wav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2.wav"/><Relationship Id="rId1" Type="http://schemas.openxmlformats.org/officeDocument/2006/relationships/audio" Target="../media/audio34.wav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2.wav"/><Relationship Id="rId1" Type="http://schemas.openxmlformats.org/officeDocument/2006/relationships/audio" Target="../media/audio35.wav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7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audio" Target="../media/audio11.wav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©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929618" cy="3786214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tx1"/>
                </a:solidFill>
              </a:rPr>
              <a:t>THIS IS  NURCAN AKALTUN’S WORK.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BU BİR NURCAN AKALTUN ÇALIŞMASIDIR.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SESLENDİRME İÇİN </a:t>
            </a:r>
            <a:r>
              <a:rPr lang="tr-TR" b="1" dirty="0" smtClean="0">
                <a:solidFill>
                  <a:srgbClr val="FF0000"/>
                </a:solidFill>
              </a:rPr>
              <a:t>SANDRA SMITH’E </a:t>
            </a:r>
            <a:r>
              <a:rPr lang="tr-TR" b="1" dirty="0" smtClean="0">
                <a:solidFill>
                  <a:schemeClr val="tx1"/>
                </a:solidFill>
              </a:rPr>
              <a:t>TEŞEKKÜR EDERİM.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O 533 733 24 37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25.01.2010 009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3643314"/>
          </a:xfrm>
          <a:prstGeom prst="dodecagon">
            <a:avLst/>
          </a:prstGeom>
          <a:noFill/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6012160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428728" y="5929330"/>
            <a:ext cx="6000792" cy="79214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cat</a:t>
            </a:r>
            <a:r>
              <a:rPr lang="tr-TR" sz="3600" b="1" dirty="0" smtClean="0">
                <a:solidFill>
                  <a:schemeClr val="tx1"/>
                </a:solidFill>
              </a:rPr>
              <a:t> is in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shoe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namibsands.files.wordpress.com/2009/01/sleeping-cat-in-shoe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0"/>
            <a:ext cx="742955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78605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yanında,bitişiğinde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142976" y="5929330"/>
            <a:ext cx="7358114" cy="79214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cat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next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to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dog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critteristic.com/wp-content/uploads/2008/10/dog-with-cat-500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1612"/>
            <a:ext cx="40004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liljournal.files.wordpress.com/2008/11/cat_and_dog_-_the_best_frien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500174"/>
            <a:ext cx="51435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7" cstate="print"/>
          <a:stretch>
            <a:fillRect/>
          </a:stretch>
        </p:blipFill>
        <p:spPr>
          <a:xfrm>
            <a:off x="1714480" y="571480"/>
            <a:ext cx="304800" cy="304800"/>
          </a:xfrm>
          <a:prstGeom prst="rect">
            <a:avLst/>
          </a:prstGeom>
        </p:spPr>
      </p:pic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7" cstate="print"/>
          <a:stretch>
            <a:fillRect/>
          </a:stretch>
        </p:blipFill>
        <p:spPr>
          <a:xfrm>
            <a:off x="7000892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071538" y="5786454"/>
            <a:ext cx="7143800" cy="935021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cat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next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to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mouse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lh5.ggpht.com/_kIWY2DV0KnE/SjMkxpyLaJI/AAAAAAAADqA/vqbVik-mHYA/Cat%20and%20mouse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0"/>
            <a:ext cx="500062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cache.gizmodo.com/assets/images/4/2007/11/mouse_ca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1481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7" cstate="print"/>
          <a:stretch>
            <a:fillRect/>
          </a:stretch>
        </p:blipFill>
        <p:spPr>
          <a:xfrm>
            <a:off x="5857884" y="2714620"/>
            <a:ext cx="304800" cy="304800"/>
          </a:xfrm>
          <a:prstGeom prst="rect">
            <a:avLst/>
          </a:prstGeom>
        </p:spPr>
      </p:pic>
      <p:pic>
        <p:nvPicPr>
          <p:cNvPr id="9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7" cstate="print"/>
          <a:stretch>
            <a:fillRect/>
          </a:stretch>
        </p:blipFill>
        <p:spPr>
          <a:xfrm>
            <a:off x="171448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714348" y="5786454"/>
            <a:ext cx="7215238" cy="935021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Ahmet is </a:t>
            </a:r>
            <a:r>
              <a:rPr lang="tr-TR" sz="3600" b="1" dirty="0" err="1" smtClean="0">
                <a:solidFill>
                  <a:schemeClr val="tx1"/>
                </a:solidFill>
              </a:rPr>
              <a:t>next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to</a:t>
            </a:r>
            <a:r>
              <a:rPr lang="tr-TR" sz="3600" b="1" dirty="0" smtClean="0">
                <a:solidFill>
                  <a:schemeClr val="tx1"/>
                </a:solidFill>
              </a:rPr>
              <a:t> Ali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gardenersanonymous.com/the_gardeners_anonymous_b/images/2007/04/25/boys_with_birdhouses_2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"/>
            <a:ext cx="471490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5500694" y="30003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6357950" y="4071942"/>
            <a:ext cx="71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ALİ</a:t>
            </a:r>
            <a:endParaRPr lang="tr-TR" sz="3200" b="1" dirty="0"/>
          </a:p>
        </p:txBody>
      </p:sp>
      <p:sp>
        <p:nvSpPr>
          <p:cNvPr id="9" name="8 Dikdörtgen"/>
          <p:cNvSpPr/>
          <p:nvPr/>
        </p:nvSpPr>
        <p:spPr>
          <a:xfrm>
            <a:off x="857224" y="4000504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AHMET</a:t>
            </a:r>
            <a:endParaRPr lang="tr-TR" sz="2800" b="1" dirty="0"/>
          </a:p>
        </p:txBody>
      </p:sp>
      <p:cxnSp>
        <p:nvCxnSpPr>
          <p:cNvPr id="11" name="10 Düz Ok Bağlayıcısı"/>
          <p:cNvCxnSpPr/>
          <p:nvPr/>
        </p:nvCxnSpPr>
        <p:spPr>
          <a:xfrm rot="10800000" flipV="1">
            <a:off x="1785918" y="335756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171448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Behind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arkasında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142976" y="5857892"/>
            <a:ext cx="7072362" cy="863583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cat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behind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dog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urcan\Pictures\loldogs-funny-dog-pictures-i-hates-cat-soooo-much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714488"/>
            <a:ext cx="6929486" cy="4143404"/>
          </a:xfrm>
          <a:prstGeom prst="rect">
            <a:avLst/>
          </a:prstGeom>
          <a:noFill/>
        </p:spPr>
      </p:pic>
      <p:pic>
        <p:nvPicPr>
          <p:cNvPr id="5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786050" y="642918"/>
            <a:ext cx="304800" cy="304800"/>
          </a:xfrm>
          <a:prstGeom prst="rect">
            <a:avLst/>
          </a:prstGeom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6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Arka</a:t>
            </a:r>
            <a:br>
              <a:rPr lang="tr-TR" dirty="0" smtClean="0"/>
            </a:br>
            <a:r>
              <a:rPr lang="tr-TR" dirty="0" err="1" smtClean="0"/>
              <a:t>behind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Ayşe is </a:t>
            </a:r>
            <a:r>
              <a:rPr lang="tr-TR" dirty="0" err="1" smtClean="0"/>
              <a:t>behind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me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fullSizedImage" descr="DSCN1066.jpg image by gel-cha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857364"/>
            <a:ext cx="428625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5429256" y="3143248"/>
            <a:ext cx="1057276" cy="557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5000628" y="2714620"/>
            <a:ext cx="1001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AYŞE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857884" y="6215082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ME</a:t>
            </a:r>
            <a:endParaRPr lang="tr-TR" sz="2800" b="1" dirty="0">
              <a:solidFill>
                <a:srgbClr val="FF0000"/>
              </a:solidFill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6500826" y="592933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78605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3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6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Under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altında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071538" y="5929330"/>
            <a:ext cx="7000924" cy="79214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baby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under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coffee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table</a:t>
            </a:r>
            <a:r>
              <a:rPr lang="tr-TR" sz="3600" b="1" dirty="0" smtClean="0">
                <a:solidFill>
                  <a:schemeClr val="tx1"/>
                </a:solidFill>
              </a:rPr>
              <a:t>.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mechanicalcat.net/abigail/photos/9mths/table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00174"/>
            <a:ext cx="6858048" cy="42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357422" y="57148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607219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4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000100" y="6143644"/>
            <a:ext cx="6929486" cy="577831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impala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under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tree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An Impala Under a Tree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8604"/>
            <a:ext cx="6429420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5572132" y="357166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35742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4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357290" y="5786454"/>
            <a:ext cx="6143668" cy="935021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man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under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ladder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worldofstock.com/slides/CON2038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0"/>
            <a:ext cx="600079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8072462" y="785794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35742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4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front</a:t>
            </a:r>
            <a:r>
              <a:rPr lang="tr-TR" dirty="0" smtClean="0"/>
              <a:t> of</a:t>
            </a:r>
            <a:br>
              <a:rPr lang="tr-TR" dirty="0" smtClean="0"/>
            </a:br>
            <a:r>
              <a:rPr lang="tr-TR" dirty="0" smtClean="0"/>
              <a:t>önünde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Where</a:t>
            </a:r>
            <a:r>
              <a:rPr lang="tr-TR" dirty="0" smtClean="0"/>
              <a:t> is Ayşe?</a:t>
            </a:r>
          </a:p>
          <a:p>
            <a:pPr>
              <a:buNone/>
            </a:pPr>
            <a:r>
              <a:rPr lang="tr-TR" dirty="0" smtClean="0"/>
              <a:t>Ayşe nerede?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Ayşe is in </a:t>
            </a:r>
            <a:r>
              <a:rPr lang="tr-TR" dirty="0" err="1" smtClean="0"/>
              <a:t>front</a:t>
            </a:r>
            <a:r>
              <a:rPr lang="tr-TR" dirty="0" smtClean="0"/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me</a:t>
            </a:r>
            <a:endParaRPr lang="tr-TR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			</a:t>
            </a:r>
            <a:endParaRPr lang="tr-TR" dirty="0"/>
          </a:p>
        </p:txBody>
      </p:sp>
      <p:pic>
        <p:nvPicPr>
          <p:cNvPr id="14" name="Picture 2" descr="C:\Users\nurcan\Pictures\1226680457H98Eb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714356"/>
            <a:ext cx="2962292" cy="6143644"/>
          </a:xfrm>
          <a:prstGeom prst="rect">
            <a:avLst/>
          </a:prstGeom>
          <a:noFill/>
        </p:spPr>
      </p:pic>
      <p:sp>
        <p:nvSpPr>
          <p:cNvPr id="15" name="14 Dikdörtgen"/>
          <p:cNvSpPr/>
          <p:nvPr/>
        </p:nvSpPr>
        <p:spPr>
          <a:xfrm>
            <a:off x="7429520" y="3571876"/>
            <a:ext cx="1001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AYŞE</a:t>
            </a:r>
            <a:endParaRPr lang="tr-TR" sz="3200" b="1" dirty="0"/>
          </a:p>
        </p:txBody>
      </p:sp>
      <p:sp>
        <p:nvSpPr>
          <p:cNvPr id="16" name="15 Dikdörtgen"/>
          <p:cNvSpPr/>
          <p:nvPr/>
        </p:nvSpPr>
        <p:spPr>
          <a:xfrm>
            <a:off x="5857884" y="3643314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ME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643174" y="428604"/>
            <a:ext cx="304800" cy="304800"/>
          </a:xfrm>
          <a:prstGeom prst="rect">
            <a:avLst/>
          </a:prstGeom>
        </p:spPr>
      </p:pic>
      <p:pic>
        <p:nvPicPr>
          <p:cNvPr id="9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3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7786742" cy="4357718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PREPOSITIONS FOR </a:t>
            </a:r>
          </a:p>
          <a:p>
            <a:r>
              <a:rPr lang="tr-TR" sz="4400" b="1" dirty="0" smtClean="0">
                <a:solidFill>
                  <a:srgbClr val="FF0000"/>
                </a:solidFill>
              </a:rPr>
              <a:t>BEGINNERS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4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nurcan\Pictures\29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857356" y="2500306"/>
            <a:ext cx="136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OSMAN</a:t>
            </a:r>
            <a:endParaRPr lang="tr-TR" sz="2800" b="1" dirty="0"/>
          </a:p>
        </p:txBody>
      </p:sp>
      <p:sp>
        <p:nvSpPr>
          <p:cNvPr id="7" name="6 Dikdörtgen"/>
          <p:cNvSpPr/>
          <p:nvPr/>
        </p:nvSpPr>
        <p:spPr>
          <a:xfrm>
            <a:off x="3786182" y="3214686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ME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53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Where</a:t>
            </a:r>
            <a:r>
              <a:rPr lang="tr-TR" dirty="0" smtClean="0"/>
              <a:t> is Osman?</a:t>
            </a:r>
          </a:p>
          <a:p>
            <a:pPr>
              <a:buNone/>
            </a:pPr>
            <a:r>
              <a:rPr lang="tr-TR" dirty="0" smtClean="0"/>
              <a:t>Osman is </a:t>
            </a:r>
            <a:r>
              <a:rPr lang="tr-TR" dirty="0" err="1" smtClean="0"/>
              <a:t>infront</a:t>
            </a:r>
            <a:r>
              <a:rPr lang="tr-TR" dirty="0" smtClean="0"/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me</a:t>
            </a:r>
            <a:endParaRPr lang="tr-TR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nurcan\Pictures\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8072462" y="4143380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ME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786446" y="2500306"/>
            <a:ext cx="136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OSMAN</a:t>
            </a:r>
            <a:endParaRPr lang="tr-TR" sz="2800" b="1" dirty="0"/>
          </a:p>
        </p:txBody>
      </p:sp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643174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3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Ayşe is in </a:t>
            </a:r>
            <a:r>
              <a:rPr lang="tr-TR" dirty="0" err="1" smtClean="0"/>
              <a:t>front</a:t>
            </a:r>
            <a:r>
              <a:rPr lang="tr-TR" dirty="0" smtClean="0"/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car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7" name="4 İçerik Yer Tutucusu" descr="http://www.plumstead-stories.com/Photos/Ann%20in%20front%20of%20Uncle%20Jack%27s%20car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435768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643174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3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Near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yakınında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4 İçerik Yer Tutucusu" descr="http://z.about.com/d/esl/1/0/O/near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5594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www.lks.ac.th/teacher_jonggonee/jongdw/picfromcd/preposition/nea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785926"/>
            <a:ext cx="46434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6572264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4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071538" y="5643578"/>
            <a:ext cx="6500858" cy="1077897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dog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near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sea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Sandbanks beach dog, Dorset, England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4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7643834" y="1000108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7" cstate="print"/>
          <a:stretch>
            <a:fillRect/>
          </a:stretch>
        </p:blipFill>
        <p:spPr>
          <a:xfrm>
            <a:off x="6572264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357290" y="5929330"/>
            <a:ext cx="6143668" cy="79214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horses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are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near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sea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Chincoteague pony with foal near the sea on assateague island | Image ref:AP-RIAYUS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0"/>
            <a:ext cx="8429684" cy="609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6572264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Between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arasında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214414" y="5929330"/>
            <a:ext cx="7143800" cy="79214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mouse</a:t>
            </a:r>
            <a:r>
              <a:rPr lang="tr-TR" sz="3600" b="1" dirty="0" smtClean="0">
                <a:solidFill>
                  <a:schemeClr val="tx1"/>
                </a:solidFill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</a:rPr>
              <a:t>between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cat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and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dog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nurcan\Pictures\funny-dog-pictures-cat-tricks-dog-with-mous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71612"/>
            <a:ext cx="7858180" cy="4357718"/>
          </a:xfrm>
          <a:prstGeom prst="rect">
            <a:avLst/>
          </a:prstGeom>
          <a:noFill/>
        </p:spPr>
      </p:pic>
      <p:cxnSp>
        <p:nvCxnSpPr>
          <p:cNvPr id="7" name="6 Düz Ok Bağlayıcısı"/>
          <p:cNvCxnSpPr/>
          <p:nvPr/>
        </p:nvCxnSpPr>
        <p:spPr>
          <a:xfrm flipV="1">
            <a:off x="5286380" y="4000504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7786710" y="3857628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MOUSE</a:t>
            </a:r>
            <a:endParaRPr lang="tr-TR" sz="2800" b="1" dirty="0"/>
          </a:p>
        </p:txBody>
      </p:sp>
      <p:pic>
        <p:nvPicPr>
          <p:cNvPr id="8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285984" y="428604"/>
            <a:ext cx="304800" cy="304800"/>
          </a:xfrm>
          <a:prstGeom prst="rect">
            <a:avLst/>
          </a:prstGeom>
        </p:spPr>
      </p:pic>
      <p:pic>
        <p:nvPicPr>
          <p:cNvPr id="10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142976" y="5857892"/>
            <a:ext cx="6786610" cy="863583"/>
          </a:xfrm>
        </p:spPr>
        <p:txBody>
          <a:bodyPr/>
          <a:lstStyle/>
          <a:p>
            <a:r>
              <a:rPr lang="tr-TR" sz="3200" b="1" dirty="0" err="1" smtClean="0">
                <a:solidFill>
                  <a:schemeClr val="tx1"/>
                </a:solidFill>
              </a:rPr>
              <a:t>The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hamster</a:t>
            </a:r>
            <a:r>
              <a:rPr lang="tr-TR" sz="3200" b="1" dirty="0" smtClean="0">
                <a:solidFill>
                  <a:schemeClr val="tx1"/>
                </a:solidFill>
              </a:rPr>
              <a:t> is </a:t>
            </a:r>
            <a:r>
              <a:rPr lang="tr-TR" sz="3200" b="1" dirty="0" err="1" smtClean="0">
                <a:solidFill>
                  <a:schemeClr val="tx1"/>
                </a:solidFill>
              </a:rPr>
              <a:t>between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the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cat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and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the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rabbit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the-cats-meow.com/images/PeaceLooks/CatMouseBunnyDog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6429388" y="500042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285984" y="428604"/>
            <a:ext cx="304800" cy="304800"/>
          </a:xfrm>
          <a:prstGeom prst="rect">
            <a:avLst/>
          </a:prstGeom>
        </p:spPr>
      </p:pic>
      <p:cxnSp>
        <p:nvCxnSpPr>
          <p:cNvPr id="9" name="8 Düz Ok Bağlayıcısı"/>
          <p:cNvCxnSpPr/>
          <p:nvPr/>
        </p:nvCxnSpPr>
        <p:spPr>
          <a:xfrm rot="5400000">
            <a:off x="2591780" y="2600908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14282" y="5929330"/>
            <a:ext cx="8643998" cy="792145"/>
          </a:xfrm>
        </p:spPr>
        <p:txBody>
          <a:bodyPr/>
          <a:lstStyle/>
          <a:p>
            <a:r>
              <a:rPr lang="tr-TR" sz="3200" b="1" dirty="0" err="1" smtClean="0">
                <a:solidFill>
                  <a:schemeClr val="tx1"/>
                </a:solidFill>
              </a:rPr>
              <a:t>The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mouse</a:t>
            </a:r>
            <a:r>
              <a:rPr lang="tr-TR" sz="3200" b="1" dirty="0" smtClean="0">
                <a:solidFill>
                  <a:schemeClr val="tx1"/>
                </a:solidFill>
              </a:rPr>
              <a:t> is </a:t>
            </a:r>
            <a:r>
              <a:rPr lang="tr-TR" sz="3200" b="1" dirty="0" err="1" smtClean="0">
                <a:solidFill>
                  <a:schemeClr val="tx1"/>
                </a:solidFill>
              </a:rPr>
              <a:t>between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the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plant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and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the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cat</a:t>
            </a:r>
            <a:r>
              <a:rPr lang="tr-TR" sz="3200" b="1" dirty="0" smtClean="0">
                <a:solidFill>
                  <a:schemeClr val="tx1"/>
                </a:solidFill>
              </a:rPr>
              <a:t>.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oneinchpunch.net/wordpress/wp-content/uploads/2008/11/china-cat-mouse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7286644" y="500042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285984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©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929618" cy="3786214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 smtClean="0">
                <a:solidFill>
                  <a:schemeClr val="tx1"/>
                </a:solidFill>
              </a:rPr>
              <a:t>THIS IS  NURCAN AKALTUN’S WORK.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BU BİR NURCAN AKALTUN ÇALIŞMASIDIR.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SESLENDİRME İÇİN </a:t>
            </a:r>
            <a:r>
              <a:rPr lang="tr-TR" b="1" dirty="0" smtClean="0">
                <a:solidFill>
                  <a:srgbClr val="FF0000"/>
                </a:solidFill>
              </a:rPr>
              <a:t>SANDRA SMITH’E </a:t>
            </a:r>
            <a:r>
              <a:rPr lang="tr-TR" b="1" dirty="0" smtClean="0">
                <a:solidFill>
                  <a:schemeClr val="tx1"/>
                </a:solidFill>
              </a:rPr>
              <a:t>TEŞEKKÜR EDERİM.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O 533 733 24 37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25.01.2010 009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3643314"/>
          </a:xfrm>
          <a:prstGeom prst="dodecagon">
            <a:avLst/>
          </a:prstGeom>
          <a:noFill/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ON</a:t>
            </a:r>
            <a:br>
              <a:rPr lang="tr-TR" dirty="0" smtClean="0"/>
            </a:br>
            <a:r>
              <a:rPr lang="tr-TR" dirty="0" smtClean="0"/>
              <a:t>üzerinde,üstünde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000100" y="5572140"/>
            <a:ext cx="6786610" cy="114933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cheese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cake</a:t>
            </a:r>
            <a:r>
              <a:rPr lang="tr-TR" sz="3600" b="1" dirty="0" smtClean="0">
                <a:solidFill>
                  <a:schemeClr val="tx1"/>
                </a:solidFill>
              </a:rPr>
              <a:t> is on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table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Cheesecake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71612"/>
            <a:ext cx="7286676" cy="40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1571604" y="857232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700089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357290" y="5715016"/>
            <a:ext cx="6286544" cy="1006459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cat</a:t>
            </a:r>
            <a:r>
              <a:rPr lang="tr-TR" sz="3600" b="1" dirty="0" smtClean="0">
                <a:solidFill>
                  <a:schemeClr val="tx1"/>
                </a:solidFill>
              </a:rPr>
              <a:t> is on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table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emiliewood.com/photos/february2005/18-feb-05-cat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7166"/>
            <a:ext cx="7358114" cy="56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7358082" y="2428868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1571604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214414" y="6143644"/>
            <a:ext cx="6643734" cy="577831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dog</a:t>
            </a:r>
            <a:r>
              <a:rPr lang="tr-TR" sz="3600" b="1" dirty="0" smtClean="0">
                <a:solidFill>
                  <a:schemeClr val="tx1"/>
                </a:solidFill>
              </a:rPr>
              <a:t> is on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coffee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table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2.hiren.info/desktopwallpapers/animals/dog-on-the-table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66"/>
            <a:ext cx="7929617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1571604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428728" y="6143644"/>
            <a:ext cx="6143668" cy="577831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dog</a:t>
            </a:r>
            <a:r>
              <a:rPr lang="tr-TR" sz="3600" b="1" dirty="0" smtClean="0">
                <a:solidFill>
                  <a:schemeClr val="tx1"/>
                </a:solidFill>
              </a:rPr>
              <a:t> is on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table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fullSizedImage" descr="dogtable003.jpg dog table image by suziewoo2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4290"/>
            <a:ext cx="82296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1571604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içinde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714348" y="6072206"/>
            <a:ext cx="7929618" cy="649269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baby</a:t>
            </a:r>
            <a:r>
              <a:rPr lang="tr-TR" sz="3600" b="1" dirty="0" smtClean="0">
                <a:solidFill>
                  <a:schemeClr val="tx1"/>
                </a:solidFill>
              </a:rPr>
              <a:t> is in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box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1-4-5.net/~dmm/jack_in_the_box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2786050" y="785794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642910" y="6072206"/>
            <a:ext cx="7572428" cy="649269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clown</a:t>
            </a:r>
            <a:r>
              <a:rPr lang="tr-TR" sz="3600" b="1" dirty="0" smtClean="0">
                <a:solidFill>
                  <a:schemeClr val="tx1"/>
                </a:solidFill>
              </a:rPr>
              <a:t> is in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box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5" name="4 İçerik Yer Tutucusu" descr="http://www.cpsc.gov/cpscpub/prerel/prhtml04/04528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0"/>
            <a:ext cx="692948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7" cstate="print"/>
          <a:stretch>
            <a:fillRect/>
          </a:stretch>
        </p:blipFill>
        <p:spPr>
          <a:xfrm>
            <a:off x="278605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1043608" y="5661248"/>
            <a:ext cx="6429420" cy="792145"/>
          </a:xfrm>
        </p:spPr>
        <p:txBody>
          <a:bodyPr/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mouse</a:t>
            </a:r>
            <a:r>
              <a:rPr lang="tr-TR" sz="3600" b="1" dirty="0" smtClean="0">
                <a:solidFill>
                  <a:schemeClr val="tx1"/>
                </a:solidFill>
              </a:rPr>
              <a:t> is in </a:t>
            </a:r>
            <a:r>
              <a:rPr lang="tr-TR" sz="3600" b="1" dirty="0" err="1" smtClean="0">
                <a:solidFill>
                  <a:schemeClr val="tx1"/>
                </a:solidFill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</a:rPr>
              <a:t>box</a:t>
            </a:r>
            <a:endParaRPr lang="tr-TR" sz="3600" b="1" dirty="0">
              <a:solidFill>
                <a:schemeClr val="tx1"/>
              </a:solidFill>
            </a:endParaRPr>
          </a:p>
        </p:txBody>
      </p:sp>
      <p:pic>
        <p:nvPicPr>
          <p:cNvPr id="6" name="Kayıtlı Ses">
            <a:hlinkClick r:id="" action="ppaction://media"/>
          </p:cNvPr>
          <p:cNvPicPr>
            <a:picLocks noRot="1" noChangeAspect="1"/>
          </p:cNvPicPr>
          <p:nvPr>
            <a:wavAudioFile r:embed="rId1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Rot="1" noChangeAspect="1"/>
          </p:cNvPicPr>
          <p:nvPr>
            <a:wavAudioFile r:embed="rId2" name="Kayıtlı Ses"/>
          </p:nvPr>
        </p:nvPicPr>
        <p:blipFill>
          <a:blip r:embed="rId5" cstate="print"/>
          <a:stretch>
            <a:fillRect/>
          </a:stretch>
        </p:blipFill>
        <p:spPr>
          <a:xfrm>
            <a:off x="2786050" y="785794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asus\Desktop\fare kutu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590456"/>
          </a:xfrm>
          <a:prstGeom prst="rect">
            <a:avLst/>
          </a:prstGeom>
          <a:noFill/>
        </p:spPr>
      </p:pic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3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275</Words>
  <Application>Microsoft Office PowerPoint</Application>
  <PresentationFormat>Ekran Gösterisi (4:3)</PresentationFormat>
  <Paragraphs>103</Paragraphs>
  <Slides>29</Slides>
  <Notes>29</Notes>
  <HiddenSlides>0</HiddenSlides>
  <MMClips>53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©</vt:lpstr>
      <vt:lpstr>Slayt 2</vt:lpstr>
      <vt:lpstr>ON üzerinde,üstünde</vt:lpstr>
      <vt:lpstr>Slayt 4</vt:lpstr>
      <vt:lpstr>Slayt 5</vt:lpstr>
      <vt:lpstr>Slayt 6</vt:lpstr>
      <vt:lpstr>In içinde</vt:lpstr>
      <vt:lpstr>Slayt 8</vt:lpstr>
      <vt:lpstr>Slayt 9</vt:lpstr>
      <vt:lpstr>Slayt 10</vt:lpstr>
      <vt:lpstr>Next to yanında,bitişiğinde</vt:lpstr>
      <vt:lpstr>Slayt 12</vt:lpstr>
      <vt:lpstr>Slayt 13</vt:lpstr>
      <vt:lpstr>Behind arkasında</vt:lpstr>
      <vt:lpstr>Arka behind</vt:lpstr>
      <vt:lpstr>Under altında</vt:lpstr>
      <vt:lpstr>Slayt 17</vt:lpstr>
      <vt:lpstr>Slayt 18</vt:lpstr>
      <vt:lpstr>In front of önünde</vt:lpstr>
      <vt:lpstr>Slayt 20</vt:lpstr>
      <vt:lpstr>Slayt 21</vt:lpstr>
      <vt:lpstr>Slayt 22</vt:lpstr>
      <vt:lpstr>Near yakınında</vt:lpstr>
      <vt:lpstr>Slayt 24</vt:lpstr>
      <vt:lpstr>Slayt 25</vt:lpstr>
      <vt:lpstr>Between arasında</vt:lpstr>
      <vt:lpstr>Slayt 27</vt:lpstr>
      <vt:lpstr>Slayt 28</vt:lpstr>
      <vt:lpstr>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</dc:title>
  <dc:creator>asus</dc:creator>
  <cp:lastModifiedBy>asus</cp:lastModifiedBy>
  <cp:revision>3</cp:revision>
  <dcterms:created xsi:type="dcterms:W3CDTF">2015-12-06T18:35:01Z</dcterms:created>
  <dcterms:modified xsi:type="dcterms:W3CDTF">2015-12-07T10:25:24Z</dcterms:modified>
</cp:coreProperties>
</file>