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0 Dikdörtgen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5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6" name="21 Dikdörtgen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7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0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82C3F0B0-5019-409F-B0C5-D9AA5D06E5B1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11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2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E5323828-FEBD-48EF-971C-C27A8CFED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68F48-A5C1-4509-BB3B-C9A931D6A4EE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B77B0-D63E-4194-B2A2-B006A513E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6" name="8 Düz Bağlayıcı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953A49-916D-4818-A98F-9D4B65C201DF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C4C44-6B7E-4A33-A4EE-E21541E5C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038318-7ED3-49A3-A1C4-7E1025641123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B7A61-32D6-40A8-BC7E-F319401C8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5" name="7 Dikdörtgen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fld id="{69595E72-9760-4B85-85F3-671235A0F66E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C61B2EF7-9182-4722-AEA3-6FA53F2F46C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68F7B5-1D04-4867-921F-B4A5AA00E405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79A14-2302-406C-9D01-2A3BE4219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D7D0F-F64B-43C4-A86E-1DBB190B0894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958EB-0A1E-43DE-BB07-9713DD66E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9A275-ED0F-4260-BC08-5E530F903EBF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49B67-36A1-4274-B8CC-C7057862A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3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87051-96E7-4936-9C6B-447407FC7B3B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963DB-2B53-42F2-936B-13B4DB2D9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9 Düz Bağlayıcı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7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4B261-F568-4754-939E-97048B40D9F4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57186-D53C-4A70-B04A-4FD7F66EF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7" name="9 Dikdörtgen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79DEC-F632-46AB-9539-27FEE3282605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D45D6-5032-4C2B-8B04-0573B7C3AE3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fld id="{F897601C-21D9-46A0-BB5C-0E6E1F0373B8}" type="datetimeFigureOut">
              <a:rPr lang="en-US"/>
              <a:pPr/>
              <a:t>04/10/14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fld id="{7564C5C6-40F4-459C-8514-9CF0F62CEA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 sz="18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2" r:id="rId2"/>
    <p:sldLayoutId id="2147483697" r:id="rId3"/>
    <p:sldLayoutId id="2147483693" r:id="rId4"/>
    <p:sldLayoutId id="2147483694" r:id="rId5"/>
    <p:sldLayoutId id="2147483698" r:id="rId6"/>
    <p:sldLayoutId id="2147483699" r:id="rId7"/>
    <p:sldLayoutId id="2147483700" r:id="rId8"/>
    <p:sldLayoutId id="2147483701" r:id="rId9"/>
    <p:sldLayoutId id="2147483695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800" b="1" smtClean="0"/>
              <a:t>C</a:t>
            </a:r>
            <a:r>
              <a:rPr lang="tr-TR" sz="2800" smtClean="0"/>
              <a:t>OMMON </a:t>
            </a:r>
            <a:r>
              <a:rPr lang="tr-TR" sz="2800" b="1" smtClean="0"/>
              <a:t>E</a:t>
            </a:r>
            <a:r>
              <a:rPr lang="tr-TR" sz="2800" smtClean="0"/>
              <a:t>UROPEAN </a:t>
            </a:r>
            <a:r>
              <a:rPr lang="tr-TR" sz="2800" b="1" smtClean="0"/>
              <a:t>FR</a:t>
            </a:r>
            <a:r>
              <a:rPr lang="tr-TR" sz="2800" smtClean="0"/>
              <a:t>AMEWORK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CEFR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4338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381000" indent="-381000">
              <a:buFont typeface="Wingdings 3" pitchFamily="18" charset="2"/>
              <a:buAutoNum type="arabicPeriod"/>
            </a:pPr>
            <a:endParaRPr lang="tr-TR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79248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r-TR"/>
              <a:t>CEFR is a guideline used to describe achievements of learners of foreign languages across Europe.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tr-TR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/>
              <a:t>Aim: to provide a method of learning, teaching and assessing which applies to all languages in Europe.</a:t>
            </a:r>
            <a:r>
              <a:rPr lang="tr-TR" sz="32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536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tr-TR" sz="240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8077200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tr-TR"/>
              <a:t>It has 6 levels (Global Scale):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A1 (Basic User)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A2 (Basic User)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B1 (Independent User)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B2 (Independent User)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C1 (Proficient User)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tr-TR"/>
              <a:t>C2 (Proficient User)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European Language Portfolio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1534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u="sng">
                <a:effectLst>
                  <a:outerShdw blurRad="38100" dist="38100" dir="2700000" algn="tl">
                    <a:srgbClr val="C0C0C0"/>
                  </a:outerShdw>
                </a:effectLst>
              </a:rPr>
              <a:t>Aim: </a:t>
            </a:r>
          </a:p>
          <a:p>
            <a:pPr>
              <a:buFontTx/>
              <a:buChar char="•"/>
            </a:pPr>
            <a:r>
              <a:rPr lang="tr-TR"/>
              <a:t>to support the development of learner autonomy, plurilingualism and intercultural awareness and competence;</a:t>
            </a:r>
          </a:p>
          <a:p>
            <a:pPr>
              <a:buFontTx/>
              <a:buChar char="•"/>
            </a:pPr>
            <a:endParaRPr lang="tr-TR"/>
          </a:p>
          <a:p>
            <a:pPr>
              <a:buFontTx/>
              <a:buChar char="•"/>
            </a:pPr>
            <a:r>
              <a:rPr lang="tr-TR"/>
              <a:t>to allow users to record their language learning achievements and their experience of learning and using languages.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tr-TR" smtClean="0"/>
              <a:t>It has 3 components: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tr-TR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153400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 Biography / Diary: </a:t>
            </a:r>
            <a:r>
              <a:rPr lang="tr-TR"/>
              <a:t>personal history of the learner’s progress.</a:t>
            </a:r>
            <a:endParaRPr lang="tr-TR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European Language Passport: </a:t>
            </a:r>
            <a:r>
              <a:rPr lang="tr-TR"/>
              <a:t>self-evaluation grid, records of formal qualifications and certification.</a:t>
            </a:r>
            <a:endParaRPr lang="tr-TR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Dossier: </a:t>
            </a:r>
            <a:r>
              <a:rPr lang="tr-TR"/>
              <a:t>a document including selected materials (learner’s achievements, projects, written works, audio cassettes, videos and certificates.</a:t>
            </a:r>
            <a:endParaRPr lang="tr-TR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yna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Kayna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</TotalTime>
  <Words>170</Words>
  <Application>Microsoft Office PowerPoint</Application>
  <PresentationFormat>Ekran Gösterisi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Kaynak</vt:lpstr>
      <vt:lpstr>COMMON EUROPEAN FRAMEWORK</vt:lpstr>
      <vt:lpstr>PowerPoint Sunusu</vt:lpstr>
      <vt:lpstr>PowerPoint Sunusu</vt:lpstr>
      <vt:lpstr>European Language Portfolio</vt:lpstr>
      <vt:lpstr>It has 3 components: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Yasemin</dc:creator>
  <cp:lastModifiedBy>ilknur</cp:lastModifiedBy>
  <cp:revision>10</cp:revision>
  <dcterms:created xsi:type="dcterms:W3CDTF">2006-08-16T00:00:00Z</dcterms:created>
  <dcterms:modified xsi:type="dcterms:W3CDTF">2014-04-09T21:52:50Z</dcterms:modified>
</cp:coreProperties>
</file>