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BAB0-4E6A-449A-B160-5DD9AD5B21E3}" type="datetimeFigureOut">
              <a:rPr lang="tr-TR" smtClean="0"/>
              <a:t>25.10.2015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D2F8-7309-44C9-BEEF-0F6407BEB84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BAB0-4E6A-449A-B160-5DD9AD5B21E3}" type="datetimeFigureOut">
              <a:rPr lang="tr-TR" smtClean="0"/>
              <a:t>25.10.2015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D2F8-7309-44C9-BEEF-0F6407BEB84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BAB0-4E6A-449A-B160-5DD9AD5B21E3}" type="datetimeFigureOut">
              <a:rPr lang="tr-TR" smtClean="0"/>
              <a:t>25.10.2015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D2F8-7309-44C9-BEEF-0F6407BEB84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BAB0-4E6A-449A-B160-5DD9AD5B21E3}" type="datetimeFigureOut">
              <a:rPr lang="tr-TR" smtClean="0"/>
              <a:t>25.10.2015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D2F8-7309-44C9-BEEF-0F6407BEB84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BAB0-4E6A-449A-B160-5DD9AD5B21E3}" type="datetimeFigureOut">
              <a:rPr lang="tr-TR" smtClean="0"/>
              <a:t>25.10.2015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D2F8-7309-44C9-BEEF-0F6407BEB84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BAB0-4E6A-449A-B160-5DD9AD5B21E3}" type="datetimeFigureOut">
              <a:rPr lang="tr-TR" smtClean="0"/>
              <a:t>25.10.2015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D2F8-7309-44C9-BEEF-0F6407BEB84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BAB0-4E6A-449A-B160-5DD9AD5B21E3}" type="datetimeFigureOut">
              <a:rPr lang="tr-TR" smtClean="0"/>
              <a:t>25.10.2015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D2F8-7309-44C9-BEEF-0F6407BEB84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BAB0-4E6A-449A-B160-5DD9AD5B21E3}" type="datetimeFigureOut">
              <a:rPr lang="tr-TR" smtClean="0"/>
              <a:t>25.10.2015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D2F8-7309-44C9-BEEF-0F6407BEB84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BAB0-4E6A-449A-B160-5DD9AD5B21E3}" type="datetimeFigureOut">
              <a:rPr lang="tr-TR" smtClean="0"/>
              <a:t>25.10.2015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D2F8-7309-44C9-BEEF-0F6407BEB84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BAB0-4E6A-449A-B160-5DD9AD5B21E3}" type="datetimeFigureOut">
              <a:rPr lang="tr-TR" smtClean="0"/>
              <a:t>25.10.2015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D2F8-7309-44C9-BEEF-0F6407BEB84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BAB0-4E6A-449A-B160-5DD9AD5B21E3}" type="datetimeFigureOut">
              <a:rPr lang="tr-TR" smtClean="0"/>
              <a:t>25.10.2015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D2F8-7309-44C9-BEEF-0F6407BEB84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ABAB0-4E6A-449A-B160-5DD9AD5B21E3}" type="datetimeFigureOut">
              <a:rPr lang="tr-TR" smtClean="0"/>
              <a:t>25.10.2015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AD2F8-7309-44C9-BEEF-0F6407BEB848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rmAutofit/>
          </a:bodyPr>
          <a:lstStyle/>
          <a:p>
            <a:r>
              <a:rPr lang="tr-TR" sz="6000" dirty="0" smtClean="0">
                <a:solidFill>
                  <a:srgbClr val="FFFF00"/>
                </a:solidFill>
                <a:latin typeface="Comic Sans MS" pitchFamily="66" charset="0"/>
              </a:rPr>
              <a:t>FOOD AND DRINKS</a:t>
            </a:r>
            <a:endParaRPr lang="tr-TR" sz="6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serdar\Desktop\FOOD AND DRINKS\FOOD DRIN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7381875" cy="4486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43" name="Picture 3" descr="C:\Users\serdar\Desktop\FOOD AND DRINKS\croissa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0"/>
            <a:ext cx="7899400" cy="4675512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2214546" y="5072074"/>
            <a:ext cx="4932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CROISSANT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1266" name="Picture 2" descr="C:\Users\serdar\Desktop\FOOD AND DRINKS\CUCUMB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5715000" cy="3876675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500298" y="4286256"/>
            <a:ext cx="43765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CUCUMBER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C:\Users\serdar\Desktop\FOOD AND DRINKS\EG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28604"/>
            <a:ext cx="5500726" cy="4153048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4000496" y="4857760"/>
            <a:ext cx="1710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EGG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serdar\Desktop\FOOD AND DRINKS\fish-foo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5715040" cy="4531848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500430" y="5000636"/>
            <a:ext cx="21964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FISH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C:\Users\serdar\Desktop\FOOD AND DRINKS\GRİLL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6799569" cy="4525963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214678" y="5072074"/>
            <a:ext cx="34932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GRILLED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C:\Users\serdar\Desktop\FOOD AND DRINKS\HONE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66"/>
            <a:ext cx="4643470" cy="4261067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500430" y="4929198"/>
            <a:ext cx="2973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HONEY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C:\Users\serdar\Desktop\FOOD AND DRINKS\JAM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00042"/>
            <a:ext cx="6025129" cy="4525963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786182" y="5143512"/>
            <a:ext cx="1938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JAM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C:\Users\serdar\Desktop\FOOD AND DRINKS\MIL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14290"/>
            <a:ext cx="4225316" cy="5004895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571868" y="5429264"/>
            <a:ext cx="21771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MILK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C:\Users\serdar\Desktop\FOOD AND DRINKS\MISO SOU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6795581" cy="4525963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357422" y="5000636"/>
            <a:ext cx="4891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MISO SOUP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 descr="C:\Users\serdar\Desktop\FOOD AND DRINKS\MUFF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5728"/>
            <a:ext cx="3643338" cy="4320163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928926" y="4857760"/>
            <a:ext cx="33986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MUFFIN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 descr="C:\Users\serdar\Desktop\FOOD AND DRINKS\APP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85728"/>
            <a:ext cx="3214710" cy="387112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357554" y="4572008"/>
            <a:ext cx="24529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APPLE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 descr="C:\Users\serdar\Desktop\FOOD AND DRINKS\oliv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6000792" cy="4149119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214678" y="4714884"/>
            <a:ext cx="26228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OLIVE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 descr="C:\Users\serdar\Desktop\FOOD AND DRINKS\ORANGE JUIC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28604"/>
            <a:ext cx="4784269" cy="4525963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643042" y="5286388"/>
            <a:ext cx="6271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ORANGE JUICE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 descr="C:\Users\serdar\Desktop\FOOD AND DRINKS\PANCAK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28604"/>
            <a:ext cx="4214842" cy="4075968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000364" y="4643446"/>
            <a:ext cx="37721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PANCAKE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3554" name="Picture 2" descr="C:\Users\serdar\Desktop\FOOD AND DRINKS\RİCE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07036" cy="2928958"/>
          </a:xfrm>
          <a:prstGeom prst="rect">
            <a:avLst/>
          </a:prstGeom>
          <a:noFill/>
        </p:spPr>
      </p:pic>
      <p:pic>
        <p:nvPicPr>
          <p:cNvPr id="23555" name="Picture 3" descr="C:\Users\serdar\Desktop\FOOD AND DRINKS\Rice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31952" y="3000372"/>
            <a:ext cx="5112048" cy="3634201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5857884" y="1857364"/>
            <a:ext cx="20537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RICE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 descr="C:\Users\serdar\Desktop\FOOD AND DRINKS\salam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77158"/>
            <a:ext cx="5510317" cy="3397931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143240" y="4500570"/>
            <a:ext cx="3366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SALAMI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 descr="C:\Users\serdar\Desktop\FOOD AND DRINKS\saus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642918"/>
            <a:ext cx="6303326" cy="3561379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857488" y="4714884"/>
            <a:ext cx="3948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SAUSAGE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 descr="C:\Users\serdar\Desktop\FOOD AND DRINKS\Seawe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62450" y="3429000"/>
            <a:ext cx="4781550" cy="3181350"/>
          </a:xfrm>
          <a:prstGeom prst="rect">
            <a:avLst/>
          </a:prstGeom>
          <a:noFill/>
        </p:spPr>
      </p:pic>
      <p:pic>
        <p:nvPicPr>
          <p:cNvPr id="26627" name="Picture 3" descr="C:\Users\serdar\Desktop\FOOD AND DRINKS\seawee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371" y="285728"/>
            <a:ext cx="4827281" cy="2714644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285720" y="4214818"/>
            <a:ext cx="4078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SEAWEED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7650" name="Picture 2" descr="C:\Users\serdar\Desktop\FOOD AND DRINKS\soybean se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5976337" cy="4525963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571736" y="5000636"/>
            <a:ext cx="39645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SOYBEAN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4" name="Picture 2" descr="C:\Users\serdar\Desktop\FOOD AND DRINKS\SUSH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6672894" cy="4525963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000364" y="5072074"/>
            <a:ext cx="28312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SUSHI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698" name="Picture 2" descr="C:\Users\serdar\Desktop\FOOD AND DRINKS\TOMAT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7166"/>
            <a:ext cx="4929222" cy="4502022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857488" y="5000636"/>
            <a:ext cx="37000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TOMATO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/>
          </a:p>
        </p:txBody>
      </p:sp>
      <p:pic>
        <p:nvPicPr>
          <p:cNvPr id="3074" name="Picture 2" descr="C:\Users\serdar\Desktop\FOOD AND DRINKS\BAG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00042"/>
            <a:ext cx="5407372" cy="393648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643306" y="4786322"/>
            <a:ext cx="26597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BAGEL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2" name="Picture 2" descr="C:\Users\serdar\Desktop\FOOD AND DRINKS\turkish-te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28"/>
            <a:ext cx="3821206" cy="4525963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500430" y="4929198"/>
            <a:ext cx="17508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TEA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1746" name="Picture 2" descr="C:\Users\serdar\Desktop\FOOD AND DRINKS\VEGETABL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85728"/>
            <a:ext cx="6788945" cy="4525963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500034" y="5143512"/>
            <a:ext cx="82942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FRUIT - VEGETABLE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2770" name="Picture 2" descr="C:\Users\serdar\Desktop\FOOD AND DRINKS\yumm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00042"/>
            <a:ext cx="4286250" cy="428625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000364" y="5072074"/>
            <a:ext cx="30893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YUMMY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4578" name="Picture 2" descr="C:\Users\serdar\Downloads\animated-thank-you-image-002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6311329" cy="2786082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643174" y="4500570"/>
            <a:ext cx="62007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MEHİBE ŞENEL</a:t>
            </a:r>
          </a:p>
          <a:p>
            <a:pPr algn="ctr"/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ELT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serdar\Desktop\FOOD AND DRINKS\BAN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1541" y="357166"/>
            <a:ext cx="4906475" cy="392909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571736" y="4429132"/>
            <a:ext cx="35862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BANANA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serdar\Desktop\FOOD AND DRINKS\BLUEBERRY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6344808" cy="4525963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428860" y="5000636"/>
            <a:ext cx="45656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BLUEBERRY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 descr="C:\Users\serdar\Desktop\FOOD AND DRINKS\BU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28604"/>
            <a:ext cx="5538452" cy="3286148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928926" y="3786190"/>
            <a:ext cx="3281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BUTTER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serdar\Desktop\FOOD AND DRINKS\CEREA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4000528" cy="484912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500298" y="5286388"/>
            <a:ext cx="3079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CEREAL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/>
          </a:p>
        </p:txBody>
      </p:sp>
      <p:pic>
        <p:nvPicPr>
          <p:cNvPr id="8194" name="Picture 2" descr="C:\Users\serdar\Desktop\FOOD AND DRINKS\CHEE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28604"/>
            <a:ext cx="4286280" cy="428628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2500298" y="4786322"/>
            <a:ext cx="32159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 smtClean="0">
                <a:solidFill>
                  <a:srgbClr val="FFFF00"/>
                </a:solidFill>
                <a:latin typeface="Comic Sans MS" pitchFamily="66" charset="0"/>
              </a:rPr>
              <a:t>CHEESE</a:t>
            </a:r>
            <a:endParaRPr lang="tr-TR" sz="60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serdar\Desktop\FOOD AND DRINKS\COFFE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65"/>
            <a:ext cx="5357850" cy="3792635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000364" y="4429132"/>
            <a:ext cx="31566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COFFEE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41</Words>
  <Application>Microsoft Office PowerPoint</Application>
  <PresentationFormat>Ekran Gösterisi (4:3)</PresentationFormat>
  <Paragraphs>34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Ofis Teması</vt:lpstr>
      <vt:lpstr>FOOD AND DRINKS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AND DRINKS</dc:title>
  <dc:creator>serdar</dc:creator>
  <cp:lastModifiedBy>serdar</cp:lastModifiedBy>
  <cp:revision>34</cp:revision>
  <dcterms:created xsi:type="dcterms:W3CDTF">2015-10-25T19:11:07Z</dcterms:created>
  <dcterms:modified xsi:type="dcterms:W3CDTF">2015-10-25T20:51:18Z</dcterms:modified>
</cp:coreProperties>
</file>